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9"/>
  </p:notesMasterIdLst>
  <p:handoutMasterIdLst>
    <p:handoutMasterId r:id="rId60"/>
  </p:handoutMasterIdLst>
  <p:sldIdLst>
    <p:sldId id="327" r:id="rId5"/>
    <p:sldId id="330" r:id="rId6"/>
    <p:sldId id="331" r:id="rId7"/>
    <p:sldId id="332" r:id="rId8"/>
    <p:sldId id="333" r:id="rId9"/>
    <p:sldId id="298" r:id="rId10"/>
    <p:sldId id="262" r:id="rId11"/>
    <p:sldId id="263" r:id="rId12"/>
    <p:sldId id="299" r:id="rId13"/>
    <p:sldId id="334" r:id="rId14"/>
    <p:sldId id="264" r:id="rId15"/>
    <p:sldId id="266" r:id="rId16"/>
    <p:sldId id="335" r:id="rId17"/>
    <p:sldId id="336" r:id="rId18"/>
    <p:sldId id="337" r:id="rId19"/>
    <p:sldId id="338" r:id="rId20"/>
    <p:sldId id="265" r:id="rId21"/>
    <p:sldId id="276" r:id="rId22"/>
    <p:sldId id="303" r:id="rId23"/>
    <p:sldId id="293" r:id="rId24"/>
    <p:sldId id="284" r:id="rId25"/>
    <p:sldId id="269" r:id="rId26"/>
    <p:sldId id="304" r:id="rId27"/>
    <p:sldId id="305" r:id="rId28"/>
    <p:sldId id="307" r:id="rId29"/>
    <p:sldId id="306" r:id="rId30"/>
    <p:sldId id="308" r:id="rId31"/>
    <p:sldId id="270" r:id="rId32"/>
    <p:sldId id="309" r:id="rId33"/>
    <p:sldId id="310" r:id="rId34"/>
    <p:sldId id="311" r:id="rId35"/>
    <p:sldId id="312" r:id="rId36"/>
    <p:sldId id="314" r:id="rId37"/>
    <p:sldId id="313" r:id="rId38"/>
    <p:sldId id="315" r:id="rId39"/>
    <p:sldId id="316" r:id="rId40"/>
    <p:sldId id="317" r:id="rId41"/>
    <p:sldId id="294" r:id="rId42"/>
    <p:sldId id="296" r:id="rId43"/>
    <p:sldId id="339" r:id="rId44"/>
    <p:sldId id="318" r:id="rId45"/>
    <p:sldId id="340" r:id="rId46"/>
    <p:sldId id="319" r:id="rId47"/>
    <p:sldId id="341" r:id="rId48"/>
    <p:sldId id="321" r:id="rId49"/>
    <p:sldId id="322" r:id="rId50"/>
    <p:sldId id="323" r:id="rId51"/>
    <p:sldId id="324" r:id="rId52"/>
    <p:sldId id="342" r:id="rId53"/>
    <p:sldId id="288" r:id="rId54"/>
    <p:sldId id="289" r:id="rId55"/>
    <p:sldId id="320" r:id="rId56"/>
    <p:sldId id="274" r:id="rId57"/>
    <p:sldId id="329" r:id="rId5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31" autoAdjust="0"/>
    <p:restoredTop sz="95388" autoAdjust="0"/>
  </p:normalViewPr>
  <p:slideViewPr>
    <p:cSldViewPr snapToGrid="0" snapToObjects="1">
      <p:cViewPr varScale="1">
        <p:scale>
          <a:sx n="89" d="100"/>
          <a:sy n="89" d="100"/>
        </p:scale>
        <p:origin x="427"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 Id="rId4" Type="http://schemas.openxmlformats.org/officeDocument/2006/relationships/image" Target="../media/image42.png"/></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 Id="rId4" Type="http://schemas.openxmlformats.org/officeDocument/2006/relationships/image" Target="../media/image21.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 Id="rId4" Type="http://schemas.openxmlformats.org/officeDocument/2006/relationships/image" Target="../media/image4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 Id="rId4"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AFF760-D309-4E62-8F56-2BADE76BAE38}" type="doc">
      <dgm:prSet loTypeId="urn:microsoft.com/office/officeart/2005/8/layout/chevron2" loCatId="process" qsTypeId="urn:microsoft.com/office/officeart/2005/8/quickstyle/simple1" qsCatId="simple" csTypeId="urn:microsoft.com/office/officeart/2005/8/colors/accent1_2" csCatId="accent1"/>
      <dgm:spPr/>
      <dgm:t>
        <a:bodyPr/>
        <a:lstStyle/>
        <a:p>
          <a:endParaRPr lang="id-ID"/>
        </a:p>
      </dgm:t>
    </dgm:pt>
    <dgm:pt modelId="{8FE092B5-CFBF-4CE5-8E09-2F134440F95F}">
      <dgm:prSet/>
      <dgm:spPr/>
      <dgm:t>
        <a:bodyPr/>
        <a:lstStyle/>
        <a:p>
          <a:r>
            <a:rPr lang="en-US"/>
            <a:t>Scatter Plot</a:t>
          </a:r>
          <a:endParaRPr lang="id-ID"/>
        </a:p>
      </dgm:t>
    </dgm:pt>
    <dgm:pt modelId="{9B84FA6D-E788-4038-9EDC-9C1E5D822E1A}" type="parTrans" cxnId="{D273C117-5FE0-4D8C-BB60-15CE49D48736}">
      <dgm:prSet/>
      <dgm:spPr/>
      <dgm:t>
        <a:bodyPr/>
        <a:lstStyle/>
        <a:p>
          <a:endParaRPr lang="id-ID"/>
        </a:p>
      </dgm:t>
    </dgm:pt>
    <dgm:pt modelId="{3CD7ECE2-8C74-4BEF-80C3-D7C42A3407E7}" type="sibTrans" cxnId="{D273C117-5FE0-4D8C-BB60-15CE49D48736}">
      <dgm:prSet/>
      <dgm:spPr/>
      <dgm:t>
        <a:bodyPr/>
        <a:lstStyle/>
        <a:p>
          <a:endParaRPr lang="id-ID"/>
        </a:p>
      </dgm:t>
    </dgm:pt>
    <dgm:pt modelId="{68DA40FC-626C-4710-ACFA-628B27751833}">
      <dgm:prSet/>
      <dgm:spPr/>
      <dgm:t>
        <a:bodyPr/>
        <a:lstStyle/>
        <a:p>
          <a:r>
            <a:rPr lang="en-US" dirty="0"/>
            <a:t>To analyze the relationship between 2 independent variable towards the success rate. Effectively visualizing the relationship between 3 variable using points and color.</a:t>
          </a:r>
          <a:endParaRPr lang="id-ID" dirty="0"/>
        </a:p>
      </dgm:t>
    </dgm:pt>
    <dgm:pt modelId="{289F3BB3-4C06-42B6-A642-4F44EFDAF29D}" type="parTrans" cxnId="{22A4877F-51CA-4B2E-8237-719E2CD76274}">
      <dgm:prSet/>
      <dgm:spPr/>
      <dgm:t>
        <a:bodyPr/>
        <a:lstStyle/>
        <a:p>
          <a:endParaRPr lang="id-ID"/>
        </a:p>
      </dgm:t>
    </dgm:pt>
    <dgm:pt modelId="{415EE3D5-875C-42BE-9F67-2510F8DA4849}" type="sibTrans" cxnId="{22A4877F-51CA-4B2E-8237-719E2CD76274}">
      <dgm:prSet/>
      <dgm:spPr/>
      <dgm:t>
        <a:bodyPr/>
        <a:lstStyle/>
        <a:p>
          <a:endParaRPr lang="id-ID"/>
        </a:p>
      </dgm:t>
    </dgm:pt>
    <dgm:pt modelId="{37795670-81DF-4793-93CC-143C7E5ED49C}">
      <dgm:prSet/>
      <dgm:spPr/>
      <dgm:t>
        <a:bodyPr/>
        <a:lstStyle/>
        <a:p>
          <a:r>
            <a:rPr lang="en-US" dirty="0"/>
            <a:t>Bar Chart</a:t>
          </a:r>
          <a:endParaRPr lang="id-ID" dirty="0"/>
        </a:p>
      </dgm:t>
    </dgm:pt>
    <dgm:pt modelId="{BEF028CD-7A56-4580-8E66-46419F6A6567}" type="parTrans" cxnId="{D3BD9DD0-0C21-4015-A892-6B6F89B46971}">
      <dgm:prSet/>
      <dgm:spPr/>
      <dgm:t>
        <a:bodyPr/>
        <a:lstStyle/>
        <a:p>
          <a:endParaRPr lang="id-ID"/>
        </a:p>
      </dgm:t>
    </dgm:pt>
    <dgm:pt modelId="{1981E428-BC3B-4065-B75C-E4A4A8FEC529}" type="sibTrans" cxnId="{D3BD9DD0-0C21-4015-A892-6B6F89B46971}">
      <dgm:prSet/>
      <dgm:spPr/>
      <dgm:t>
        <a:bodyPr/>
        <a:lstStyle/>
        <a:p>
          <a:endParaRPr lang="id-ID"/>
        </a:p>
      </dgm:t>
    </dgm:pt>
    <dgm:pt modelId="{5F476B80-DB33-4CA2-9C33-37E366E81CB2}">
      <dgm:prSet/>
      <dgm:spPr/>
      <dgm:t>
        <a:bodyPr/>
        <a:lstStyle/>
        <a:p>
          <a:r>
            <a:rPr lang="en-US" dirty="0"/>
            <a:t>Visualize success rate based on the orbit type</a:t>
          </a:r>
          <a:endParaRPr lang="id-ID" dirty="0"/>
        </a:p>
      </dgm:t>
    </dgm:pt>
    <dgm:pt modelId="{B331BFC4-9A30-4E51-BBEE-730FAD8BC443}" type="parTrans" cxnId="{E2F02A62-DFBB-489F-A548-CDA254188FAF}">
      <dgm:prSet/>
      <dgm:spPr/>
      <dgm:t>
        <a:bodyPr/>
        <a:lstStyle/>
        <a:p>
          <a:endParaRPr lang="id-ID"/>
        </a:p>
      </dgm:t>
    </dgm:pt>
    <dgm:pt modelId="{D5BDD5BA-325B-41D4-96AD-23932E356339}" type="sibTrans" cxnId="{E2F02A62-DFBB-489F-A548-CDA254188FAF}">
      <dgm:prSet/>
      <dgm:spPr/>
      <dgm:t>
        <a:bodyPr/>
        <a:lstStyle/>
        <a:p>
          <a:endParaRPr lang="id-ID"/>
        </a:p>
      </dgm:t>
    </dgm:pt>
    <dgm:pt modelId="{529CB3AF-8431-47CB-BC8D-57041F7F073E}">
      <dgm:prSet/>
      <dgm:spPr/>
      <dgm:t>
        <a:bodyPr/>
        <a:lstStyle/>
        <a:p>
          <a:r>
            <a:rPr lang="en-US"/>
            <a:t>Line Chart</a:t>
          </a:r>
          <a:endParaRPr lang="id-ID"/>
        </a:p>
      </dgm:t>
    </dgm:pt>
    <dgm:pt modelId="{072B83AD-5FDB-45D6-A45D-425CE36D70C4}" type="parTrans" cxnId="{CE7A74A2-3927-4988-ADB2-1D1C0825461E}">
      <dgm:prSet/>
      <dgm:spPr/>
      <dgm:t>
        <a:bodyPr/>
        <a:lstStyle/>
        <a:p>
          <a:endParaRPr lang="id-ID"/>
        </a:p>
      </dgm:t>
    </dgm:pt>
    <dgm:pt modelId="{EE8C030A-647D-4022-98C5-185549D34F6B}" type="sibTrans" cxnId="{CE7A74A2-3927-4988-ADB2-1D1C0825461E}">
      <dgm:prSet/>
      <dgm:spPr/>
      <dgm:t>
        <a:bodyPr/>
        <a:lstStyle/>
        <a:p>
          <a:endParaRPr lang="id-ID"/>
        </a:p>
      </dgm:t>
    </dgm:pt>
    <dgm:pt modelId="{630F7F5C-D92C-4B59-B7CA-03E378B0039C}">
      <dgm:prSet/>
      <dgm:spPr/>
      <dgm:t>
        <a:bodyPr/>
        <a:lstStyle/>
        <a:p>
          <a:r>
            <a:rPr lang="en-US"/>
            <a:t>Visualize success rate growth over the year from 2010 to 2020</a:t>
          </a:r>
          <a:endParaRPr lang="id-ID"/>
        </a:p>
      </dgm:t>
    </dgm:pt>
    <dgm:pt modelId="{DDBA2B72-079E-4599-855A-A06FAF53FB0A}" type="parTrans" cxnId="{B19B1C05-67E2-4EE8-B76B-9B4C299DADDF}">
      <dgm:prSet/>
      <dgm:spPr/>
      <dgm:t>
        <a:bodyPr/>
        <a:lstStyle/>
        <a:p>
          <a:endParaRPr lang="id-ID"/>
        </a:p>
      </dgm:t>
    </dgm:pt>
    <dgm:pt modelId="{49EFC0F5-D892-4A68-AF61-FB2DC7F9A053}" type="sibTrans" cxnId="{B19B1C05-67E2-4EE8-B76B-9B4C299DADDF}">
      <dgm:prSet/>
      <dgm:spPr/>
      <dgm:t>
        <a:bodyPr/>
        <a:lstStyle/>
        <a:p>
          <a:endParaRPr lang="id-ID"/>
        </a:p>
      </dgm:t>
    </dgm:pt>
    <dgm:pt modelId="{F4D71946-029D-4F37-A84C-A3EFF2DB63D4}" type="pres">
      <dgm:prSet presAssocID="{56AFF760-D309-4E62-8F56-2BADE76BAE38}" presName="linearFlow" presStyleCnt="0">
        <dgm:presLayoutVars>
          <dgm:dir/>
          <dgm:animLvl val="lvl"/>
          <dgm:resizeHandles val="exact"/>
        </dgm:presLayoutVars>
      </dgm:prSet>
      <dgm:spPr/>
    </dgm:pt>
    <dgm:pt modelId="{097C6EAD-EF68-4038-9428-B07A50BCD3EE}" type="pres">
      <dgm:prSet presAssocID="{8FE092B5-CFBF-4CE5-8E09-2F134440F95F}" presName="composite" presStyleCnt="0"/>
      <dgm:spPr/>
    </dgm:pt>
    <dgm:pt modelId="{CC7A8DE7-6638-4120-881E-9B540051D373}" type="pres">
      <dgm:prSet presAssocID="{8FE092B5-CFBF-4CE5-8E09-2F134440F95F}" presName="parentText" presStyleLbl="alignNode1" presStyleIdx="0" presStyleCnt="3">
        <dgm:presLayoutVars>
          <dgm:chMax val="1"/>
          <dgm:bulletEnabled val="1"/>
        </dgm:presLayoutVars>
      </dgm:prSet>
      <dgm:spPr/>
    </dgm:pt>
    <dgm:pt modelId="{9DC919B5-D6D7-4748-9A79-309298A91D26}" type="pres">
      <dgm:prSet presAssocID="{8FE092B5-CFBF-4CE5-8E09-2F134440F95F}" presName="descendantText" presStyleLbl="alignAcc1" presStyleIdx="0" presStyleCnt="3">
        <dgm:presLayoutVars>
          <dgm:bulletEnabled val="1"/>
        </dgm:presLayoutVars>
      </dgm:prSet>
      <dgm:spPr/>
    </dgm:pt>
    <dgm:pt modelId="{6148BD05-EE70-4C2C-B504-91D330790152}" type="pres">
      <dgm:prSet presAssocID="{3CD7ECE2-8C74-4BEF-80C3-D7C42A3407E7}" presName="sp" presStyleCnt="0"/>
      <dgm:spPr/>
    </dgm:pt>
    <dgm:pt modelId="{B9E49A8B-78E5-4321-96C3-DD8DEDFA82EF}" type="pres">
      <dgm:prSet presAssocID="{37795670-81DF-4793-93CC-143C7E5ED49C}" presName="composite" presStyleCnt="0"/>
      <dgm:spPr/>
    </dgm:pt>
    <dgm:pt modelId="{73282C8F-62B8-4942-99FA-32B6EF59413E}" type="pres">
      <dgm:prSet presAssocID="{37795670-81DF-4793-93CC-143C7E5ED49C}" presName="parentText" presStyleLbl="alignNode1" presStyleIdx="1" presStyleCnt="3">
        <dgm:presLayoutVars>
          <dgm:chMax val="1"/>
          <dgm:bulletEnabled val="1"/>
        </dgm:presLayoutVars>
      </dgm:prSet>
      <dgm:spPr/>
    </dgm:pt>
    <dgm:pt modelId="{F5DA3E5A-D33F-4340-A490-1D63D9379391}" type="pres">
      <dgm:prSet presAssocID="{37795670-81DF-4793-93CC-143C7E5ED49C}" presName="descendantText" presStyleLbl="alignAcc1" presStyleIdx="1" presStyleCnt="3">
        <dgm:presLayoutVars>
          <dgm:bulletEnabled val="1"/>
        </dgm:presLayoutVars>
      </dgm:prSet>
      <dgm:spPr/>
    </dgm:pt>
    <dgm:pt modelId="{DAE41317-B107-49A5-8957-A1030B00CAB1}" type="pres">
      <dgm:prSet presAssocID="{1981E428-BC3B-4065-B75C-E4A4A8FEC529}" presName="sp" presStyleCnt="0"/>
      <dgm:spPr/>
    </dgm:pt>
    <dgm:pt modelId="{DB19082E-353B-482E-B277-8D5E5C0F2D8A}" type="pres">
      <dgm:prSet presAssocID="{529CB3AF-8431-47CB-BC8D-57041F7F073E}" presName="composite" presStyleCnt="0"/>
      <dgm:spPr/>
    </dgm:pt>
    <dgm:pt modelId="{A2933174-0F52-4589-AEE1-D76F96B47782}" type="pres">
      <dgm:prSet presAssocID="{529CB3AF-8431-47CB-BC8D-57041F7F073E}" presName="parentText" presStyleLbl="alignNode1" presStyleIdx="2" presStyleCnt="3">
        <dgm:presLayoutVars>
          <dgm:chMax val="1"/>
          <dgm:bulletEnabled val="1"/>
        </dgm:presLayoutVars>
      </dgm:prSet>
      <dgm:spPr/>
    </dgm:pt>
    <dgm:pt modelId="{C98F4508-9427-441F-822D-A44753CCBC31}" type="pres">
      <dgm:prSet presAssocID="{529CB3AF-8431-47CB-BC8D-57041F7F073E}" presName="descendantText" presStyleLbl="alignAcc1" presStyleIdx="2" presStyleCnt="3">
        <dgm:presLayoutVars>
          <dgm:bulletEnabled val="1"/>
        </dgm:presLayoutVars>
      </dgm:prSet>
      <dgm:spPr/>
    </dgm:pt>
  </dgm:ptLst>
  <dgm:cxnLst>
    <dgm:cxn modelId="{B19B1C05-67E2-4EE8-B76B-9B4C299DADDF}" srcId="{529CB3AF-8431-47CB-BC8D-57041F7F073E}" destId="{630F7F5C-D92C-4B59-B7CA-03E378B0039C}" srcOrd="0" destOrd="0" parTransId="{DDBA2B72-079E-4599-855A-A06FAF53FB0A}" sibTransId="{49EFC0F5-D892-4A68-AF61-FB2DC7F9A053}"/>
    <dgm:cxn modelId="{D273C117-5FE0-4D8C-BB60-15CE49D48736}" srcId="{56AFF760-D309-4E62-8F56-2BADE76BAE38}" destId="{8FE092B5-CFBF-4CE5-8E09-2F134440F95F}" srcOrd="0" destOrd="0" parTransId="{9B84FA6D-E788-4038-9EDC-9C1E5D822E1A}" sibTransId="{3CD7ECE2-8C74-4BEF-80C3-D7C42A3407E7}"/>
    <dgm:cxn modelId="{FA81891F-3D44-4039-8193-EF97451C35D0}" type="presOf" srcId="{68DA40FC-626C-4710-ACFA-628B27751833}" destId="{9DC919B5-D6D7-4748-9A79-309298A91D26}" srcOrd="0" destOrd="0" presId="urn:microsoft.com/office/officeart/2005/8/layout/chevron2"/>
    <dgm:cxn modelId="{CC73F726-3C75-4274-8FB9-B964ED67F4F1}" type="presOf" srcId="{5F476B80-DB33-4CA2-9C33-37E366E81CB2}" destId="{F5DA3E5A-D33F-4340-A490-1D63D9379391}" srcOrd="0" destOrd="0" presId="urn:microsoft.com/office/officeart/2005/8/layout/chevron2"/>
    <dgm:cxn modelId="{005BBC61-F992-4694-9461-D58DBC23E67C}" type="presOf" srcId="{8FE092B5-CFBF-4CE5-8E09-2F134440F95F}" destId="{CC7A8DE7-6638-4120-881E-9B540051D373}" srcOrd="0" destOrd="0" presId="urn:microsoft.com/office/officeart/2005/8/layout/chevron2"/>
    <dgm:cxn modelId="{E2F02A62-DFBB-489F-A548-CDA254188FAF}" srcId="{37795670-81DF-4793-93CC-143C7E5ED49C}" destId="{5F476B80-DB33-4CA2-9C33-37E366E81CB2}" srcOrd="0" destOrd="0" parTransId="{B331BFC4-9A30-4E51-BBEE-730FAD8BC443}" sibTransId="{D5BDD5BA-325B-41D4-96AD-23932E356339}"/>
    <dgm:cxn modelId="{EE94264B-185E-482C-ACC8-02EA89912A79}" type="presOf" srcId="{37795670-81DF-4793-93CC-143C7E5ED49C}" destId="{73282C8F-62B8-4942-99FA-32B6EF59413E}" srcOrd="0" destOrd="0" presId="urn:microsoft.com/office/officeart/2005/8/layout/chevron2"/>
    <dgm:cxn modelId="{22A4877F-51CA-4B2E-8237-719E2CD76274}" srcId="{8FE092B5-CFBF-4CE5-8E09-2F134440F95F}" destId="{68DA40FC-626C-4710-ACFA-628B27751833}" srcOrd="0" destOrd="0" parTransId="{289F3BB3-4C06-42B6-A642-4F44EFDAF29D}" sibTransId="{415EE3D5-875C-42BE-9F67-2510F8DA4849}"/>
    <dgm:cxn modelId="{CE7A74A2-3927-4988-ADB2-1D1C0825461E}" srcId="{56AFF760-D309-4E62-8F56-2BADE76BAE38}" destId="{529CB3AF-8431-47CB-BC8D-57041F7F073E}" srcOrd="2" destOrd="0" parTransId="{072B83AD-5FDB-45D6-A45D-425CE36D70C4}" sibTransId="{EE8C030A-647D-4022-98C5-185549D34F6B}"/>
    <dgm:cxn modelId="{C9EC48B7-3E81-4AEE-90E3-1864979C1A2E}" type="presOf" srcId="{56AFF760-D309-4E62-8F56-2BADE76BAE38}" destId="{F4D71946-029D-4F37-A84C-A3EFF2DB63D4}" srcOrd="0" destOrd="0" presId="urn:microsoft.com/office/officeart/2005/8/layout/chevron2"/>
    <dgm:cxn modelId="{68B317CD-2461-4AEC-9E15-501A84704363}" type="presOf" srcId="{529CB3AF-8431-47CB-BC8D-57041F7F073E}" destId="{A2933174-0F52-4589-AEE1-D76F96B47782}" srcOrd="0" destOrd="0" presId="urn:microsoft.com/office/officeart/2005/8/layout/chevron2"/>
    <dgm:cxn modelId="{D3BD9DD0-0C21-4015-A892-6B6F89B46971}" srcId="{56AFF760-D309-4E62-8F56-2BADE76BAE38}" destId="{37795670-81DF-4793-93CC-143C7E5ED49C}" srcOrd="1" destOrd="0" parTransId="{BEF028CD-7A56-4580-8E66-46419F6A6567}" sibTransId="{1981E428-BC3B-4065-B75C-E4A4A8FEC529}"/>
    <dgm:cxn modelId="{232FD9E7-2B79-420E-85E5-39EF3C562B3A}" type="presOf" srcId="{630F7F5C-D92C-4B59-B7CA-03E378B0039C}" destId="{C98F4508-9427-441F-822D-A44753CCBC31}" srcOrd="0" destOrd="0" presId="urn:microsoft.com/office/officeart/2005/8/layout/chevron2"/>
    <dgm:cxn modelId="{007B8B23-6603-4037-9388-7D0C459ACCFA}" type="presParOf" srcId="{F4D71946-029D-4F37-A84C-A3EFF2DB63D4}" destId="{097C6EAD-EF68-4038-9428-B07A50BCD3EE}" srcOrd="0" destOrd="0" presId="urn:microsoft.com/office/officeart/2005/8/layout/chevron2"/>
    <dgm:cxn modelId="{D38567E5-EDE9-402B-9C36-F2388AC848ED}" type="presParOf" srcId="{097C6EAD-EF68-4038-9428-B07A50BCD3EE}" destId="{CC7A8DE7-6638-4120-881E-9B540051D373}" srcOrd="0" destOrd="0" presId="urn:microsoft.com/office/officeart/2005/8/layout/chevron2"/>
    <dgm:cxn modelId="{F6695773-1E80-423B-B013-39E0B7A4493A}" type="presParOf" srcId="{097C6EAD-EF68-4038-9428-B07A50BCD3EE}" destId="{9DC919B5-D6D7-4748-9A79-309298A91D26}" srcOrd="1" destOrd="0" presId="urn:microsoft.com/office/officeart/2005/8/layout/chevron2"/>
    <dgm:cxn modelId="{40BA6265-67AF-4F33-9BC9-B1D92FF69BBD}" type="presParOf" srcId="{F4D71946-029D-4F37-A84C-A3EFF2DB63D4}" destId="{6148BD05-EE70-4C2C-B504-91D330790152}" srcOrd="1" destOrd="0" presId="urn:microsoft.com/office/officeart/2005/8/layout/chevron2"/>
    <dgm:cxn modelId="{01BE5605-C6C7-4702-893A-A06E4A216193}" type="presParOf" srcId="{F4D71946-029D-4F37-A84C-A3EFF2DB63D4}" destId="{B9E49A8B-78E5-4321-96C3-DD8DEDFA82EF}" srcOrd="2" destOrd="0" presId="urn:microsoft.com/office/officeart/2005/8/layout/chevron2"/>
    <dgm:cxn modelId="{6AA99828-63FB-4753-BE7F-632DA6DCE0BD}" type="presParOf" srcId="{B9E49A8B-78E5-4321-96C3-DD8DEDFA82EF}" destId="{73282C8F-62B8-4942-99FA-32B6EF59413E}" srcOrd="0" destOrd="0" presId="urn:microsoft.com/office/officeart/2005/8/layout/chevron2"/>
    <dgm:cxn modelId="{BBCC90C0-6D12-410C-847F-303C5860BD8D}" type="presParOf" srcId="{B9E49A8B-78E5-4321-96C3-DD8DEDFA82EF}" destId="{F5DA3E5A-D33F-4340-A490-1D63D9379391}" srcOrd="1" destOrd="0" presId="urn:microsoft.com/office/officeart/2005/8/layout/chevron2"/>
    <dgm:cxn modelId="{CD1BFB06-820B-405E-ABD8-C3A7C941A567}" type="presParOf" srcId="{F4D71946-029D-4F37-A84C-A3EFF2DB63D4}" destId="{DAE41317-B107-49A5-8957-A1030B00CAB1}" srcOrd="3" destOrd="0" presId="urn:microsoft.com/office/officeart/2005/8/layout/chevron2"/>
    <dgm:cxn modelId="{8F538878-3637-48CD-921E-72C3B7A85164}" type="presParOf" srcId="{F4D71946-029D-4F37-A84C-A3EFF2DB63D4}" destId="{DB19082E-353B-482E-B277-8D5E5C0F2D8A}" srcOrd="4" destOrd="0" presId="urn:microsoft.com/office/officeart/2005/8/layout/chevron2"/>
    <dgm:cxn modelId="{488CEA21-DB05-4DC9-B799-CA6EE7C74559}" type="presParOf" srcId="{DB19082E-353B-482E-B277-8D5E5C0F2D8A}" destId="{A2933174-0F52-4589-AEE1-D76F96B47782}" srcOrd="0" destOrd="0" presId="urn:microsoft.com/office/officeart/2005/8/layout/chevron2"/>
    <dgm:cxn modelId="{E698BFBB-819A-4A5C-8326-6111F715F10E}" type="presParOf" srcId="{DB19082E-353B-482E-B277-8D5E5C0F2D8A}" destId="{C98F4508-9427-441F-822D-A44753CCBC31}"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2D559FA-EFB1-4D94-80D0-78D780007D9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d-ID"/>
        </a:p>
      </dgm:t>
    </dgm:pt>
    <dgm:pt modelId="{BAAE26C3-AE31-4D39-9789-0D0E2465CC5A}">
      <dgm:prSet/>
      <dgm:spPr/>
      <dgm:t>
        <a:bodyPr/>
        <a:lstStyle/>
        <a:p>
          <a:r>
            <a:rPr lang="en-US" dirty="0"/>
            <a:t>Success = 100</a:t>
          </a:r>
          <a:endParaRPr lang="id-ID" dirty="0"/>
        </a:p>
      </dgm:t>
    </dgm:pt>
    <dgm:pt modelId="{63C38AED-76E8-4E60-B081-5625D0984877}" type="parTrans" cxnId="{90CC542D-616C-4FC8-A7C2-63322503A4B7}">
      <dgm:prSet/>
      <dgm:spPr/>
      <dgm:t>
        <a:bodyPr/>
        <a:lstStyle/>
        <a:p>
          <a:endParaRPr lang="id-ID"/>
        </a:p>
      </dgm:t>
    </dgm:pt>
    <dgm:pt modelId="{CB9855AE-E57B-4B05-9748-8E8F95C5AA61}" type="sibTrans" cxnId="{90CC542D-616C-4FC8-A7C2-63322503A4B7}">
      <dgm:prSet/>
      <dgm:spPr/>
      <dgm:t>
        <a:bodyPr/>
        <a:lstStyle/>
        <a:p>
          <a:endParaRPr lang="id-ID"/>
        </a:p>
      </dgm:t>
    </dgm:pt>
    <dgm:pt modelId="{69D20204-2057-4E96-92A7-13B498CC49DA}">
      <dgm:prSet/>
      <dgm:spPr/>
      <dgm:t>
        <a:bodyPr/>
        <a:lstStyle/>
        <a:p>
          <a:r>
            <a:rPr lang="en-US" dirty="0"/>
            <a:t>Failure = 1</a:t>
          </a:r>
          <a:endParaRPr lang="id-ID" dirty="0"/>
        </a:p>
      </dgm:t>
    </dgm:pt>
    <dgm:pt modelId="{263F364A-1093-4C31-A744-5356E017D91F}" type="parTrans" cxnId="{6022A22F-875C-47C4-A070-E5268604D089}">
      <dgm:prSet/>
      <dgm:spPr/>
      <dgm:t>
        <a:bodyPr/>
        <a:lstStyle/>
        <a:p>
          <a:endParaRPr lang="id-ID"/>
        </a:p>
      </dgm:t>
    </dgm:pt>
    <dgm:pt modelId="{C04B6A2E-FA0E-43D8-8B38-3ED27AD6C5CF}" type="sibTrans" cxnId="{6022A22F-875C-47C4-A070-E5268604D089}">
      <dgm:prSet/>
      <dgm:spPr/>
      <dgm:t>
        <a:bodyPr/>
        <a:lstStyle/>
        <a:p>
          <a:endParaRPr lang="id-ID"/>
        </a:p>
      </dgm:t>
    </dgm:pt>
    <dgm:pt modelId="{D60829E9-9984-4A9F-B259-8A02F6A6F4AF}" type="pres">
      <dgm:prSet presAssocID="{42D559FA-EFB1-4D94-80D0-78D780007D95}" presName="linear" presStyleCnt="0">
        <dgm:presLayoutVars>
          <dgm:animLvl val="lvl"/>
          <dgm:resizeHandles val="exact"/>
        </dgm:presLayoutVars>
      </dgm:prSet>
      <dgm:spPr/>
    </dgm:pt>
    <dgm:pt modelId="{3396C604-CF92-43C1-BF05-FE28C28DA66B}" type="pres">
      <dgm:prSet presAssocID="{BAAE26C3-AE31-4D39-9789-0D0E2465CC5A}" presName="parentText" presStyleLbl="node1" presStyleIdx="0" presStyleCnt="2">
        <dgm:presLayoutVars>
          <dgm:chMax val="0"/>
          <dgm:bulletEnabled val="1"/>
        </dgm:presLayoutVars>
      </dgm:prSet>
      <dgm:spPr/>
    </dgm:pt>
    <dgm:pt modelId="{B0E1DCAD-8E84-48E8-8004-A61F123B6453}" type="pres">
      <dgm:prSet presAssocID="{CB9855AE-E57B-4B05-9748-8E8F95C5AA61}" presName="spacer" presStyleCnt="0"/>
      <dgm:spPr/>
    </dgm:pt>
    <dgm:pt modelId="{150869BE-EB73-4D5A-B551-49D77ED62156}" type="pres">
      <dgm:prSet presAssocID="{69D20204-2057-4E96-92A7-13B498CC49DA}" presName="parentText" presStyleLbl="node1" presStyleIdx="1" presStyleCnt="2">
        <dgm:presLayoutVars>
          <dgm:chMax val="0"/>
          <dgm:bulletEnabled val="1"/>
        </dgm:presLayoutVars>
      </dgm:prSet>
      <dgm:spPr/>
    </dgm:pt>
  </dgm:ptLst>
  <dgm:cxnLst>
    <dgm:cxn modelId="{90CC542D-616C-4FC8-A7C2-63322503A4B7}" srcId="{42D559FA-EFB1-4D94-80D0-78D780007D95}" destId="{BAAE26C3-AE31-4D39-9789-0D0E2465CC5A}" srcOrd="0" destOrd="0" parTransId="{63C38AED-76E8-4E60-B081-5625D0984877}" sibTransId="{CB9855AE-E57B-4B05-9748-8E8F95C5AA61}"/>
    <dgm:cxn modelId="{6022A22F-875C-47C4-A070-E5268604D089}" srcId="{42D559FA-EFB1-4D94-80D0-78D780007D95}" destId="{69D20204-2057-4E96-92A7-13B498CC49DA}" srcOrd="1" destOrd="0" parTransId="{263F364A-1093-4C31-A744-5356E017D91F}" sibTransId="{C04B6A2E-FA0E-43D8-8B38-3ED27AD6C5CF}"/>
    <dgm:cxn modelId="{7CE5A785-EFC1-4F9D-A958-7D707BB8B8EF}" type="presOf" srcId="{69D20204-2057-4E96-92A7-13B498CC49DA}" destId="{150869BE-EB73-4D5A-B551-49D77ED62156}" srcOrd="0" destOrd="0" presId="urn:microsoft.com/office/officeart/2005/8/layout/vList2"/>
    <dgm:cxn modelId="{0CC195AC-479D-493F-881A-1AE60F32A120}" type="presOf" srcId="{BAAE26C3-AE31-4D39-9789-0D0E2465CC5A}" destId="{3396C604-CF92-43C1-BF05-FE28C28DA66B}" srcOrd="0" destOrd="0" presId="urn:microsoft.com/office/officeart/2005/8/layout/vList2"/>
    <dgm:cxn modelId="{18CEE5EF-6DF1-4DA3-808F-0CAC9BCAC12E}" type="presOf" srcId="{42D559FA-EFB1-4D94-80D0-78D780007D95}" destId="{D60829E9-9984-4A9F-B259-8A02F6A6F4AF}" srcOrd="0" destOrd="0" presId="urn:microsoft.com/office/officeart/2005/8/layout/vList2"/>
    <dgm:cxn modelId="{BAA7B4A3-E067-414E-8BA0-660885A9D891}" type="presParOf" srcId="{D60829E9-9984-4A9F-B259-8A02F6A6F4AF}" destId="{3396C604-CF92-43C1-BF05-FE28C28DA66B}" srcOrd="0" destOrd="0" presId="urn:microsoft.com/office/officeart/2005/8/layout/vList2"/>
    <dgm:cxn modelId="{E105AF83-6F72-4646-A4CF-D8BAA802F7C5}" type="presParOf" srcId="{D60829E9-9984-4A9F-B259-8A02F6A6F4AF}" destId="{B0E1DCAD-8E84-48E8-8004-A61F123B6453}" srcOrd="1" destOrd="0" presId="urn:microsoft.com/office/officeart/2005/8/layout/vList2"/>
    <dgm:cxn modelId="{2D99CB14-AAC4-480F-9636-3C31E334E867}" type="presParOf" srcId="{D60829E9-9984-4A9F-B259-8A02F6A6F4AF}" destId="{150869BE-EB73-4D5A-B551-49D77ED6215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2D559FA-EFB1-4D94-80D0-78D780007D9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d-ID"/>
        </a:p>
      </dgm:t>
    </dgm:pt>
    <dgm:pt modelId="{BAAE26C3-AE31-4D39-9789-0D0E2465CC5A}">
      <dgm:prSet/>
      <dgm:spPr/>
      <dgm:t>
        <a:bodyPr/>
        <a:lstStyle/>
        <a:p>
          <a:r>
            <a:rPr lang="id-ID"/>
            <a:t>F9 B5 B1048.4</a:t>
          </a:r>
          <a:endParaRPr lang="id-ID" dirty="0"/>
        </a:p>
      </dgm:t>
    </dgm:pt>
    <dgm:pt modelId="{63C38AED-76E8-4E60-B081-5625D0984877}" type="parTrans" cxnId="{90CC542D-616C-4FC8-A7C2-63322503A4B7}">
      <dgm:prSet/>
      <dgm:spPr/>
      <dgm:t>
        <a:bodyPr/>
        <a:lstStyle/>
        <a:p>
          <a:endParaRPr lang="id-ID"/>
        </a:p>
      </dgm:t>
    </dgm:pt>
    <dgm:pt modelId="{CB9855AE-E57B-4B05-9748-8E8F95C5AA61}" type="sibTrans" cxnId="{90CC542D-616C-4FC8-A7C2-63322503A4B7}">
      <dgm:prSet/>
      <dgm:spPr/>
      <dgm:t>
        <a:bodyPr/>
        <a:lstStyle/>
        <a:p>
          <a:endParaRPr lang="id-ID"/>
        </a:p>
      </dgm:t>
    </dgm:pt>
    <dgm:pt modelId="{77449D2E-D5E8-4627-A682-060191F9E121}">
      <dgm:prSet/>
      <dgm:spPr/>
      <dgm:t>
        <a:bodyPr/>
        <a:lstStyle/>
        <a:p>
          <a:r>
            <a:rPr lang="id-ID"/>
            <a:t>F9 B5 B1049.4</a:t>
          </a:r>
        </a:p>
      </dgm:t>
    </dgm:pt>
    <dgm:pt modelId="{CF467CD0-D212-47CC-8DA2-D999A3B9A635}" type="parTrans" cxnId="{EE9B1063-AC04-4983-925B-61FDE01B7CB1}">
      <dgm:prSet/>
      <dgm:spPr/>
      <dgm:t>
        <a:bodyPr/>
        <a:lstStyle/>
        <a:p>
          <a:endParaRPr lang="id-ID"/>
        </a:p>
      </dgm:t>
    </dgm:pt>
    <dgm:pt modelId="{11130BA2-BB0F-4804-BC0A-B7772C31F329}" type="sibTrans" cxnId="{EE9B1063-AC04-4983-925B-61FDE01B7CB1}">
      <dgm:prSet/>
      <dgm:spPr/>
      <dgm:t>
        <a:bodyPr/>
        <a:lstStyle/>
        <a:p>
          <a:endParaRPr lang="id-ID"/>
        </a:p>
      </dgm:t>
    </dgm:pt>
    <dgm:pt modelId="{E87B0501-63F1-457F-ABE5-F6A77786A6E9}">
      <dgm:prSet/>
      <dgm:spPr/>
      <dgm:t>
        <a:bodyPr/>
        <a:lstStyle/>
        <a:p>
          <a:r>
            <a:rPr lang="id-ID"/>
            <a:t>F9 B5 B1051.3</a:t>
          </a:r>
        </a:p>
      </dgm:t>
    </dgm:pt>
    <dgm:pt modelId="{DFAFA6D5-1DB7-442F-8F83-038B07ABCD79}" type="parTrans" cxnId="{55AD9945-F121-400F-8951-E1C21A50BE38}">
      <dgm:prSet/>
      <dgm:spPr/>
      <dgm:t>
        <a:bodyPr/>
        <a:lstStyle/>
        <a:p>
          <a:endParaRPr lang="id-ID"/>
        </a:p>
      </dgm:t>
    </dgm:pt>
    <dgm:pt modelId="{12CBE5CA-1EB2-4342-9212-8713E0ED6B75}" type="sibTrans" cxnId="{55AD9945-F121-400F-8951-E1C21A50BE38}">
      <dgm:prSet/>
      <dgm:spPr/>
      <dgm:t>
        <a:bodyPr/>
        <a:lstStyle/>
        <a:p>
          <a:endParaRPr lang="id-ID"/>
        </a:p>
      </dgm:t>
    </dgm:pt>
    <dgm:pt modelId="{F9CE61B6-0D85-4FE7-9CDA-78D3F7357369}">
      <dgm:prSet/>
      <dgm:spPr/>
      <dgm:t>
        <a:bodyPr/>
        <a:lstStyle/>
        <a:p>
          <a:r>
            <a:rPr lang="id-ID"/>
            <a:t>F9 B5 B1056.4</a:t>
          </a:r>
        </a:p>
      </dgm:t>
    </dgm:pt>
    <dgm:pt modelId="{B63D40B9-6CEE-41AD-A5F6-370B744998E0}" type="parTrans" cxnId="{83F0346E-5218-46FD-929B-4D290376FBA7}">
      <dgm:prSet/>
      <dgm:spPr/>
      <dgm:t>
        <a:bodyPr/>
        <a:lstStyle/>
        <a:p>
          <a:endParaRPr lang="id-ID"/>
        </a:p>
      </dgm:t>
    </dgm:pt>
    <dgm:pt modelId="{10F0DFAE-1C4D-4A00-A6EC-1B5579D889F6}" type="sibTrans" cxnId="{83F0346E-5218-46FD-929B-4D290376FBA7}">
      <dgm:prSet/>
      <dgm:spPr/>
      <dgm:t>
        <a:bodyPr/>
        <a:lstStyle/>
        <a:p>
          <a:endParaRPr lang="id-ID"/>
        </a:p>
      </dgm:t>
    </dgm:pt>
    <dgm:pt modelId="{552C3F8B-EC79-4FEE-9401-A96E43E23921}">
      <dgm:prSet/>
      <dgm:spPr/>
      <dgm:t>
        <a:bodyPr/>
        <a:lstStyle/>
        <a:p>
          <a:r>
            <a:rPr lang="id-ID"/>
            <a:t>F9 B5 B1048.5</a:t>
          </a:r>
        </a:p>
      </dgm:t>
    </dgm:pt>
    <dgm:pt modelId="{AE9EFB49-7EEC-4F46-B31B-C467D02986EC}" type="parTrans" cxnId="{DA95D7C8-A87F-478E-AFE9-9D6E0B7A2A65}">
      <dgm:prSet/>
      <dgm:spPr/>
      <dgm:t>
        <a:bodyPr/>
        <a:lstStyle/>
        <a:p>
          <a:endParaRPr lang="id-ID"/>
        </a:p>
      </dgm:t>
    </dgm:pt>
    <dgm:pt modelId="{9C16F8C7-C432-4B20-8524-FFBCB0B3AAD3}" type="sibTrans" cxnId="{DA95D7C8-A87F-478E-AFE9-9D6E0B7A2A65}">
      <dgm:prSet/>
      <dgm:spPr/>
      <dgm:t>
        <a:bodyPr/>
        <a:lstStyle/>
        <a:p>
          <a:endParaRPr lang="id-ID"/>
        </a:p>
      </dgm:t>
    </dgm:pt>
    <dgm:pt modelId="{E7504064-BD2B-444D-AAA4-B09079B81CA5}">
      <dgm:prSet/>
      <dgm:spPr/>
      <dgm:t>
        <a:bodyPr/>
        <a:lstStyle/>
        <a:p>
          <a:r>
            <a:rPr lang="id-ID"/>
            <a:t>F9 B5 B1051.4</a:t>
          </a:r>
        </a:p>
      </dgm:t>
    </dgm:pt>
    <dgm:pt modelId="{1E1A0E1D-2D78-48BA-BE0B-05095D75A274}" type="parTrans" cxnId="{CEE76FEB-EEF1-4FED-A458-89A619EF8AB8}">
      <dgm:prSet/>
      <dgm:spPr/>
      <dgm:t>
        <a:bodyPr/>
        <a:lstStyle/>
        <a:p>
          <a:endParaRPr lang="id-ID"/>
        </a:p>
      </dgm:t>
    </dgm:pt>
    <dgm:pt modelId="{1D1DEE7E-465B-4D08-9F1F-FDEFD31D103A}" type="sibTrans" cxnId="{CEE76FEB-EEF1-4FED-A458-89A619EF8AB8}">
      <dgm:prSet/>
      <dgm:spPr/>
      <dgm:t>
        <a:bodyPr/>
        <a:lstStyle/>
        <a:p>
          <a:endParaRPr lang="id-ID"/>
        </a:p>
      </dgm:t>
    </dgm:pt>
    <dgm:pt modelId="{703339B4-F5A9-4E35-B8FC-BFE38F73378D}">
      <dgm:prSet/>
      <dgm:spPr/>
      <dgm:t>
        <a:bodyPr/>
        <a:lstStyle/>
        <a:p>
          <a:r>
            <a:rPr lang="id-ID"/>
            <a:t>F9 B5 B1049.5</a:t>
          </a:r>
        </a:p>
      </dgm:t>
    </dgm:pt>
    <dgm:pt modelId="{6D5C3BB2-D556-40F3-A0C2-BFF252458866}" type="parTrans" cxnId="{EB7783D2-662B-4911-BA9B-055A6F3FB7C0}">
      <dgm:prSet/>
      <dgm:spPr/>
      <dgm:t>
        <a:bodyPr/>
        <a:lstStyle/>
        <a:p>
          <a:endParaRPr lang="id-ID"/>
        </a:p>
      </dgm:t>
    </dgm:pt>
    <dgm:pt modelId="{DF5F7CDE-145D-44F2-BED9-1C5769F87887}" type="sibTrans" cxnId="{EB7783D2-662B-4911-BA9B-055A6F3FB7C0}">
      <dgm:prSet/>
      <dgm:spPr/>
      <dgm:t>
        <a:bodyPr/>
        <a:lstStyle/>
        <a:p>
          <a:endParaRPr lang="id-ID"/>
        </a:p>
      </dgm:t>
    </dgm:pt>
    <dgm:pt modelId="{85F03433-FFAE-489D-9EC1-027B83859A5A}">
      <dgm:prSet/>
      <dgm:spPr/>
      <dgm:t>
        <a:bodyPr/>
        <a:lstStyle/>
        <a:p>
          <a:r>
            <a:rPr lang="id-ID"/>
            <a:t>F9 B5 B1060.2</a:t>
          </a:r>
        </a:p>
      </dgm:t>
    </dgm:pt>
    <dgm:pt modelId="{7DB4408B-E92F-4513-AC2D-F9C155333D86}" type="parTrans" cxnId="{DCEBAE2A-2E3A-471A-8545-A4E223D09FA5}">
      <dgm:prSet/>
      <dgm:spPr/>
      <dgm:t>
        <a:bodyPr/>
        <a:lstStyle/>
        <a:p>
          <a:endParaRPr lang="id-ID"/>
        </a:p>
      </dgm:t>
    </dgm:pt>
    <dgm:pt modelId="{3A38963A-F76E-4012-9B19-D6C9E61389A8}" type="sibTrans" cxnId="{DCEBAE2A-2E3A-471A-8545-A4E223D09FA5}">
      <dgm:prSet/>
      <dgm:spPr/>
      <dgm:t>
        <a:bodyPr/>
        <a:lstStyle/>
        <a:p>
          <a:endParaRPr lang="id-ID"/>
        </a:p>
      </dgm:t>
    </dgm:pt>
    <dgm:pt modelId="{A8BEE6B0-4D2D-4475-83EE-17D8A1C2C012}">
      <dgm:prSet/>
      <dgm:spPr/>
      <dgm:t>
        <a:bodyPr/>
        <a:lstStyle/>
        <a:p>
          <a:r>
            <a:rPr lang="id-ID"/>
            <a:t>F9 B5 B1058.3</a:t>
          </a:r>
        </a:p>
      </dgm:t>
    </dgm:pt>
    <dgm:pt modelId="{9A9008F8-302B-4BA4-822D-039E47E72CF5}" type="parTrans" cxnId="{116AA321-D1DC-444D-A7D9-1B4BA1074F75}">
      <dgm:prSet/>
      <dgm:spPr/>
      <dgm:t>
        <a:bodyPr/>
        <a:lstStyle/>
        <a:p>
          <a:endParaRPr lang="id-ID"/>
        </a:p>
      </dgm:t>
    </dgm:pt>
    <dgm:pt modelId="{1522F61E-F4EF-403E-A26C-7E2D174978EC}" type="sibTrans" cxnId="{116AA321-D1DC-444D-A7D9-1B4BA1074F75}">
      <dgm:prSet/>
      <dgm:spPr/>
      <dgm:t>
        <a:bodyPr/>
        <a:lstStyle/>
        <a:p>
          <a:endParaRPr lang="id-ID"/>
        </a:p>
      </dgm:t>
    </dgm:pt>
    <dgm:pt modelId="{D49EDF75-932C-456B-B5C6-2ACF21458124}">
      <dgm:prSet/>
      <dgm:spPr/>
      <dgm:t>
        <a:bodyPr/>
        <a:lstStyle/>
        <a:p>
          <a:r>
            <a:rPr lang="id-ID"/>
            <a:t>F9 B5 B1051.6</a:t>
          </a:r>
        </a:p>
      </dgm:t>
    </dgm:pt>
    <dgm:pt modelId="{511FC2D9-E7F2-4742-A584-29F529040C30}" type="parTrans" cxnId="{C5066276-9A95-4C3D-9F93-4AD35539B214}">
      <dgm:prSet/>
      <dgm:spPr/>
      <dgm:t>
        <a:bodyPr/>
        <a:lstStyle/>
        <a:p>
          <a:endParaRPr lang="id-ID"/>
        </a:p>
      </dgm:t>
    </dgm:pt>
    <dgm:pt modelId="{07B9EB9B-2524-4C80-9F3E-CDA1131B4AC7}" type="sibTrans" cxnId="{C5066276-9A95-4C3D-9F93-4AD35539B214}">
      <dgm:prSet/>
      <dgm:spPr/>
      <dgm:t>
        <a:bodyPr/>
        <a:lstStyle/>
        <a:p>
          <a:endParaRPr lang="id-ID"/>
        </a:p>
      </dgm:t>
    </dgm:pt>
    <dgm:pt modelId="{5B841726-FBBA-4785-BDFB-AC5545A9D1AC}">
      <dgm:prSet/>
      <dgm:spPr/>
      <dgm:t>
        <a:bodyPr/>
        <a:lstStyle/>
        <a:p>
          <a:r>
            <a:rPr lang="id-ID"/>
            <a:t>F9 B5 B1060.3</a:t>
          </a:r>
        </a:p>
      </dgm:t>
    </dgm:pt>
    <dgm:pt modelId="{1B7F9A50-A83D-45AD-86A6-3EE25562BDA8}" type="parTrans" cxnId="{C7493517-800D-4712-B320-9048D57FC0C1}">
      <dgm:prSet/>
      <dgm:spPr/>
      <dgm:t>
        <a:bodyPr/>
        <a:lstStyle/>
        <a:p>
          <a:endParaRPr lang="id-ID"/>
        </a:p>
      </dgm:t>
    </dgm:pt>
    <dgm:pt modelId="{C6EA4C4E-7748-4C54-8815-C3F2377376E5}" type="sibTrans" cxnId="{C7493517-800D-4712-B320-9048D57FC0C1}">
      <dgm:prSet/>
      <dgm:spPr/>
      <dgm:t>
        <a:bodyPr/>
        <a:lstStyle/>
        <a:p>
          <a:endParaRPr lang="id-ID"/>
        </a:p>
      </dgm:t>
    </dgm:pt>
    <dgm:pt modelId="{6C193E16-E91B-4EA5-9CCC-1AC4926A46F6}">
      <dgm:prSet/>
      <dgm:spPr/>
      <dgm:t>
        <a:bodyPr/>
        <a:lstStyle/>
        <a:p>
          <a:r>
            <a:rPr lang="id-ID"/>
            <a:t>F9 B5 B1049.7</a:t>
          </a:r>
        </a:p>
      </dgm:t>
    </dgm:pt>
    <dgm:pt modelId="{988BC586-03A4-44CA-B5E6-808328D320BB}" type="parTrans" cxnId="{563A7374-B64B-4CA9-AF52-B5B8E3B37183}">
      <dgm:prSet/>
      <dgm:spPr/>
      <dgm:t>
        <a:bodyPr/>
        <a:lstStyle/>
        <a:p>
          <a:endParaRPr lang="id-ID"/>
        </a:p>
      </dgm:t>
    </dgm:pt>
    <dgm:pt modelId="{C53C2163-572C-4CC8-84F2-F14E4AF3B5A4}" type="sibTrans" cxnId="{563A7374-B64B-4CA9-AF52-B5B8E3B37183}">
      <dgm:prSet/>
      <dgm:spPr/>
      <dgm:t>
        <a:bodyPr/>
        <a:lstStyle/>
        <a:p>
          <a:endParaRPr lang="id-ID"/>
        </a:p>
      </dgm:t>
    </dgm:pt>
    <dgm:pt modelId="{D60829E9-9984-4A9F-B259-8A02F6A6F4AF}" type="pres">
      <dgm:prSet presAssocID="{42D559FA-EFB1-4D94-80D0-78D780007D95}" presName="linear" presStyleCnt="0">
        <dgm:presLayoutVars>
          <dgm:animLvl val="lvl"/>
          <dgm:resizeHandles val="exact"/>
        </dgm:presLayoutVars>
      </dgm:prSet>
      <dgm:spPr/>
    </dgm:pt>
    <dgm:pt modelId="{3396C604-CF92-43C1-BF05-FE28C28DA66B}" type="pres">
      <dgm:prSet presAssocID="{BAAE26C3-AE31-4D39-9789-0D0E2465CC5A}" presName="parentText" presStyleLbl="node1" presStyleIdx="0" presStyleCnt="12">
        <dgm:presLayoutVars>
          <dgm:chMax val="0"/>
          <dgm:bulletEnabled val="1"/>
        </dgm:presLayoutVars>
      </dgm:prSet>
      <dgm:spPr/>
    </dgm:pt>
    <dgm:pt modelId="{50A42DC8-8457-4931-902F-D7EFC1D76923}" type="pres">
      <dgm:prSet presAssocID="{CB9855AE-E57B-4B05-9748-8E8F95C5AA61}" presName="spacer" presStyleCnt="0"/>
      <dgm:spPr/>
    </dgm:pt>
    <dgm:pt modelId="{336F96DD-FF9D-44EB-9815-CAA0AD3CE551}" type="pres">
      <dgm:prSet presAssocID="{77449D2E-D5E8-4627-A682-060191F9E121}" presName="parentText" presStyleLbl="node1" presStyleIdx="1" presStyleCnt="12">
        <dgm:presLayoutVars>
          <dgm:chMax val="0"/>
          <dgm:bulletEnabled val="1"/>
        </dgm:presLayoutVars>
      </dgm:prSet>
      <dgm:spPr/>
    </dgm:pt>
    <dgm:pt modelId="{C3E21FF6-452E-4AA5-8756-FE8DEB2043D5}" type="pres">
      <dgm:prSet presAssocID="{11130BA2-BB0F-4804-BC0A-B7772C31F329}" presName="spacer" presStyleCnt="0"/>
      <dgm:spPr/>
    </dgm:pt>
    <dgm:pt modelId="{F1903DBA-7E32-4BC1-8913-920CDBE7CD8F}" type="pres">
      <dgm:prSet presAssocID="{E87B0501-63F1-457F-ABE5-F6A77786A6E9}" presName="parentText" presStyleLbl="node1" presStyleIdx="2" presStyleCnt="12">
        <dgm:presLayoutVars>
          <dgm:chMax val="0"/>
          <dgm:bulletEnabled val="1"/>
        </dgm:presLayoutVars>
      </dgm:prSet>
      <dgm:spPr/>
    </dgm:pt>
    <dgm:pt modelId="{3A5DC9B5-E0DF-4514-9BF7-E1EAC5180E11}" type="pres">
      <dgm:prSet presAssocID="{12CBE5CA-1EB2-4342-9212-8713E0ED6B75}" presName="spacer" presStyleCnt="0"/>
      <dgm:spPr/>
    </dgm:pt>
    <dgm:pt modelId="{FA33E2EA-AF18-44E9-A72B-D2A989E86401}" type="pres">
      <dgm:prSet presAssocID="{F9CE61B6-0D85-4FE7-9CDA-78D3F7357369}" presName="parentText" presStyleLbl="node1" presStyleIdx="3" presStyleCnt="12">
        <dgm:presLayoutVars>
          <dgm:chMax val="0"/>
          <dgm:bulletEnabled val="1"/>
        </dgm:presLayoutVars>
      </dgm:prSet>
      <dgm:spPr/>
    </dgm:pt>
    <dgm:pt modelId="{C584E4C3-BBCE-481F-8793-532EEE45B62D}" type="pres">
      <dgm:prSet presAssocID="{10F0DFAE-1C4D-4A00-A6EC-1B5579D889F6}" presName="spacer" presStyleCnt="0"/>
      <dgm:spPr/>
    </dgm:pt>
    <dgm:pt modelId="{C7A8FFDB-9767-428B-AFBD-4ED08F0E9F52}" type="pres">
      <dgm:prSet presAssocID="{552C3F8B-EC79-4FEE-9401-A96E43E23921}" presName="parentText" presStyleLbl="node1" presStyleIdx="4" presStyleCnt="12">
        <dgm:presLayoutVars>
          <dgm:chMax val="0"/>
          <dgm:bulletEnabled val="1"/>
        </dgm:presLayoutVars>
      </dgm:prSet>
      <dgm:spPr/>
    </dgm:pt>
    <dgm:pt modelId="{1B2FD3A1-6BB0-48AB-9A69-C561049FF811}" type="pres">
      <dgm:prSet presAssocID="{9C16F8C7-C432-4B20-8524-FFBCB0B3AAD3}" presName="spacer" presStyleCnt="0"/>
      <dgm:spPr/>
    </dgm:pt>
    <dgm:pt modelId="{30E79192-CFA6-4730-8028-E802AA273DB5}" type="pres">
      <dgm:prSet presAssocID="{E7504064-BD2B-444D-AAA4-B09079B81CA5}" presName="parentText" presStyleLbl="node1" presStyleIdx="5" presStyleCnt="12">
        <dgm:presLayoutVars>
          <dgm:chMax val="0"/>
          <dgm:bulletEnabled val="1"/>
        </dgm:presLayoutVars>
      </dgm:prSet>
      <dgm:spPr/>
    </dgm:pt>
    <dgm:pt modelId="{1BA184ED-3320-4E44-8542-65BA6541B45B}" type="pres">
      <dgm:prSet presAssocID="{1D1DEE7E-465B-4D08-9F1F-FDEFD31D103A}" presName="spacer" presStyleCnt="0"/>
      <dgm:spPr/>
    </dgm:pt>
    <dgm:pt modelId="{88CC626A-B691-4390-90AF-CE5C40FD3ACA}" type="pres">
      <dgm:prSet presAssocID="{703339B4-F5A9-4E35-B8FC-BFE38F73378D}" presName="parentText" presStyleLbl="node1" presStyleIdx="6" presStyleCnt="12">
        <dgm:presLayoutVars>
          <dgm:chMax val="0"/>
          <dgm:bulletEnabled val="1"/>
        </dgm:presLayoutVars>
      </dgm:prSet>
      <dgm:spPr/>
    </dgm:pt>
    <dgm:pt modelId="{07995DEB-39EE-4A2B-A9C1-FBA180EC4ADD}" type="pres">
      <dgm:prSet presAssocID="{DF5F7CDE-145D-44F2-BED9-1C5769F87887}" presName="spacer" presStyleCnt="0"/>
      <dgm:spPr/>
    </dgm:pt>
    <dgm:pt modelId="{720A671F-6FFB-44BD-99C8-D39DFEC2C49A}" type="pres">
      <dgm:prSet presAssocID="{85F03433-FFAE-489D-9EC1-027B83859A5A}" presName="parentText" presStyleLbl="node1" presStyleIdx="7" presStyleCnt="12">
        <dgm:presLayoutVars>
          <dgm:chMax val="0"/>
          <dgm:bulletEnabled val="1"/>
        </dgm:presLayoutVars>
      </dgm:prSet>
      <dgm:spPr/>
    </dgm:pt>
    <dgm:pt modelId="{9B8D38E8-4BEE-48E2-A46D-1F8A63AABAB1}" type="pres">
      <dgm:prSet presAssocID="{3A38963A-F76E-4012-9B19-D6C9E61389A8}" presName="spacer" presStyleCnt="0"/>
      <dgm:spPr/>
    </dgm:pt>
    <dgm:pt modelId="{133BA207-0759-4148-AA89-983E7E9E2A98}" type="pres">
      <dgm:prSet presAssocID="{A8BEE6B0-4D2D-4475-83EE-17D8A1C2C012}" presName="parentText" presStyleLbl="node1" presStyleIdx="8" presStyleCnt="12">
        <dgm:presLayoutVars>
          <dgm:chMax val="0"/>
          <dgm:bulletEnabled val="1"/>
        </dgm:presLayoutVars>
      </dgm:prSet>
      <dgm:spPr/>
    </dgm:pt>
    <dgm:pt modelId="{6239240E-93CF-46C7-A68E-AA68CF658DB7}" type="pres">
      <dgm:prSet presAssocID="{1522F61E-F4EF-403E-A26C-7E2D174978EC}" presName="spacer" presStyleCnt="0"/>
      <dgm:spPr/>
    </dgm:pt>
    <dgm:pt modelId="{2B61C65B-6C75-4A69-BA75-A1ABA5E0CFD8}" type="pres">
      <dgm:prSet presAssocID="{D49EDF75-932C-456B-B5C6-2ACF21458124}" presName="parentText" presStyleLbl="node1" presStyleIdx="9" presStyleCnt="12">
        <dgm:presLayoutVars>
          <dgm:chMax val="0"/>
          <dgm:bulletEnabled val="1"/>
        </dgm:presLayoutVars>
      </dgm:prSet>
      <dgm:spPr/>
    </dgm:pt>
    <dgm:pt modelId="{21DB9B8C-86C5-42DF-B5ED-63B27AE8574F}" type="pres">
      <dgm:prSet presAssocID="{07B9EB9B-2524-4C80-9F3E-CDA1131B4AC7}" presName="spacer" presStyleCnt="0"/>
      <dgm:spPr/>
    </dgm:pt>
    <dgm:pt modelId="{B4F0240D-ADC8-47BF-A754-7B8C6045B253}" type="pres">
      <dgm:prSet presAssocID="{5B841726-FBBA-4785-BDFB-AC5545A9D1AC}" presName="parentText" presStyleLbl="node1" presStyleIdx="10" presStyleCnt="12">
        <dgm:presLayoutVars>
          <dgm:chMax val="0"/>
          <dgm:bulletEnabled val="1"/>
        </dgm:presLayoutVars>
      </dgm:prSet>
      <dgm:spPr/>
    </dgm:pt>
    <dgm:pt modelId="{7E13406D-D798-4DB8-A60E-7F09995A6C10}" type="pres">
      <dgm:prSet presAssocID="{C6EA4C4E-7748-4C54-8815-C3F2377376E5}" presName="spacer" presStyleCnt="0"/>
      <dgm:spPr/>
    </dgm:pt>
    <dgm:pt modelId="{16EA3E02-2700-4D94-8E6B-7B9009E85E5E}" type="pres">
      <dgm:prSet presAssocID="{6C193E16-E91B-4EA5-9CCC-1AC4926A46F6}" presName="parentText" presStyleLbl="node1" presStyleIdx="11" presStyleCnt="12">
        <dgm:presLayoutVars>
          <dgm:chMax val="0"/>
          <dgm:bulletEnabled val="1"/>
        </dgm:presLayoutVars>
      </dgm:prSet>
      <dgm:spPr/>
    </dgm:pt>
  </dgm:ptLst>
  <dgm:cxnLst>
    <dgm:cxn modelId="{C7493517-800D-4712-B320-9048D57FC0C1}" srcId="{42D559FA-EFB1-4D94-80D0-78D780007D95}" destId="{5B841726-FBBA-4785-BDFB-AC5545A9D1AC}" srcOrd="10" destOrd="0" parTransId="{1B7F9A50-A83D-45AD-86A6-3EE25562BDA8}" sibTransId="{C6EA4C4E-7748-4C54-8815-C3F2377376E5}"/>
    <dgm:cxn modelId="{116AA321-D1DC-444D-A7D9-1B4BA1074F75}" srcId="{42D559FA-EFB1-4D94-80D0-78D780007D95}" destId="{A8BEE6B0-4D2D-4475-83EE-17D8A1C2C012}" srcOrd="8" destOrd="0" parTransId="{9A9008F8-302B-4BA4-822D-039E47E72CF5}" sibTransId="{1522F61E-F4EF-403E-A26C-7E2D174978EC}"/>
    <dgm:cxn modelId="{8BD50F28-CF53-4DC6-A736-F70B58A93D4E}" type="presOf" srcId="{552C3F8B-EC79-4FEE-9401-A96E43E23921}" destId="{C7A8FFDB-9767-428B-AFBD-4ED08F0E9F52}" srcOrd="0" destOrd="0" presId="urn:microsoft.com/office/officeart/2005/8/layout/vList2"/>
    <dgm:cxn modelId="{DCEBAE2A-2E3A-471A-8545-A4E223D09FA5}" srcId="{42D559FA-EFB1-4D94-80D0-78D780007D95}" destId="{85F03433-FFAE-489D-9EC1-027B83859A5A}" srcOrd="7" destOrd="0" parTransId="{7DB4408B-E92F-4513-AC2D-F9C155333D86}" sibTransId="{3A38963A-F76E-4012-9B19-D6C9E61389A8}"/>
    <dgm:cxn modelId="{90CC542D-616C-4FC8-A7C2-63322503A4B7}" srcId="{42D559FA-EFB1-4D94-80D0-78D780007D95}" destId="{BAAE26C3-AE31-4D39-9789-0D0E2465CC5A}" srcOrd="0" destOrd="0" parTransId="{63C38AED-76E8-4E60-B081-5625D0984877}" sibTransId="{CB9855AE-E57B-4B05-9748-8E8F95C5AA61}"/>
    <dgm:cxn modelId="{AB097D60-59D5-4007-828B-06A5B3000CCA}" type="presOf" srcId="{703339B4-F5A9-4E35-B8FC-BFE38F73378D}" destId="{88CC626A-B691-4390-90AF-CE5C40FD3ACA}" srcOrd="0" destOrd="0" presId="urn:microsoft.com/office/officeart/2005/8/layout/vList2"/>
    <dgm:cxn modelId="{EE9B1063-AC04-4983-925B-61FDE01B7CB1}" srcId="{42D559FA-EFB1-4D94-80D0-78D780007D95}" destId="{77449D2E-D5E8-4627-A682-060191F9E121}" srcOrd="1" destOrd="0" parTransId="{CF467CD0-D212-47CC-8DA2-D999A3B9A635}" sibTransId="{11130BA2-BB0F-4804-BC0A-B7772C31F329}"/>
    <dgm:cxn modelId="{55AD9945-F121-400F-8951-E1C21A50BE38}" srcId="{42D559FA-EFB1-4D94-80D0-78D780007D95}" destId="{E87B0501-63F1-457F-ABE5-F6A77786A6E9}" srcOrd="2" destOrd="0" parTransId="{DFAFA6D5-1DB7-442F-8F83-038B07ABCD79}" sibTransId="{12CBE5CA-1EB2-4342-9212-8713E0ED6B75}"/>
    <dgm:cxn modelId="{ED82AF68-AD55-4286-8585-E73BBB499B2A}" type="presOf" srcId="{D49EDF75-932C-456B-B5C6-2ACF21458124}" destId="{2B61C65B-6C75-4A69-BA75-A1ABA5E0CFD8}" srcOrd="0" destOrd="0" presId="urn:microsoft.com/office/officeart/2005/8/layout/vList2"/>
    <dgm:cxn modelId="{98B60E4A-DAD1-444B-9963-CAA6187B22D0}" type="presOf" srcId="{A8BEE6B0-4D2D-4475-83EE-17D8A1C2C012}" destId="{133BA207-0759-4148-AA89-983E7E9E2A98}" srcOrd="0" destOrd="0" presId="urn:microsoft.com/office/officeart/2005/8/layout/vList2"/>
    <dgm:cxn modelId="{83F0346E-5218-46FD-929B-4D290376FBA7}" srcId="{42D559FA-EFB1-4D94-80D0-78D780007D95}" destId="{F9CE61B6-0D85-4FE7-9CDA-78D3F7357369}" srcOrd="3" destOrd="0" parTransId="{B63D40B9-6CEE-41AD-A5F6-370B744998E0}" sibTransId="{10F0DFAE-1C4D-4A00-A6EC-1B5579D889F6}"/>
    <dgm:cxn modelId="{8FA90E51-43E9-4053-8331-87A0AD5CA68F}" type="presOf" srcId="{E87B0501-63F1-457F-ABE5-F6A77786A6E9}" destId="{F1903DBA-7E32-4BC1-8913-920CDBE7CD8F}" srcOrd="0" destOrd="0" presId="urn:microsoft.com/office/officeart/2005/8/layout/vList2"/>
    <dgm:cxn modelId="{563A7374-B64B-4CA9-AF52-B5B8E3B37183}" srcId="{42D559FA-EFB1-4D94-80D0-78D780007D95}" destId="{6C193E16-E91B-4EA5-9CCC-1AC4926A46F6}" srcOrd="11" destOrd="0" parTransId="{988BC586-03A4-44CA-B5E6-808328D320BB}" sibTransId="{C53C2163-572C-4CC8-84F2-F14E4AF3B5A4}"/>
    <dgm:cxn modelId="{C5066276-9A95-4C3D-9F93-4AD35539B214}" srcId="{42D559FA-EFB1-4D94-80D0-78D780007D95}" destId="{D49EDF75-932C-456B-B5C6-2ACF21458124}" srcOrd="9" destOrd="0" parTransId="{511FC2D9-E7F2-4742-A584-29F529040C30}" sibTransId="{07B9EB9B-2524-4C80-9F3E-CDA1131B4AC7}"/>
    <dgm:cxn modelId="{E4CF7776-8C89-4034-B311-215C30CD30C5}" type="presOf" srcId="{F9CE61B6-0D85-4FE7-9CDA-78D3F7357369}" destId="{FA33E2EA-AF18-44E9-A72B-D2A989E86401}" srcOrd="0" destOrd="0" presId="urn:microsoft.com/office/officeart/2005/8/layout/vList2"/>
    <dgm:cxn modelId="{7218F484-6E80-4116-9B46-3DB93E46E5D0}" type="presOf" srcId="{5B841726-FBBA-4785-BDFB-AC5545A9D1AC}" destId="{B4F0240D-ADC8-47BF-A754-7B8C6045B253}" srcOrd="0" destOrd="0" presId="urn:microsoft.com/office/officeart/2005/8/layout/vList2"/>
    <dgm:cxn modelId="{D983C990-D372-4C18-AC38-BF7AA883031D}" type="presOf" srcId="{E7504064-BD2B-444D-AAA4-B09079B81CA5}" destId="{30E79192-CFA6-4730-8028-E802AA273DB5}" srcOrd="0" destOrd="0" presId="urn:microsoft.com/office/officeart/2005/8/layout/vList2"/>
    <dgm:cxn modelId="{6A7DD4A2-096C-4EDA-8E7A-0B8C2929DF95}" type="presOf" srcId="{85F03433-FFAE-489D-9EC1-027B83859A5A}" destId="{720A671F-6FFB-44BD-99C8-D39DFEC2C49A}" srcOrd="0" destOrd="0" presId="urn:microsoft.com/office/officeart/2005/8/layout/vList2"/>
    <dgm:cxn modelId="{0CC195AC-479D-493F-881A-1AE60F32A120}" type="presOf" srcId="{BAAE26C3-AE31-4D39-9789-0D0E2465CC5A}" destId="{3396C604-CF92-43C1-BF05-FE28C28DA66B}" srcOrd="0" destOrd="0" presId="urn:microsoft.com/office/officeart/2005/8/layout/vList2"/>
    <dgm:cxn modelId="{DA95D7C8-A87F-478E-AFE9-9D6E0B7A2A65}" srcId="{42D559FA-EFB1-4D94-80D0-78D780007D95}" destId="{552C3F8B-EC79-4FEE-9401-A96E43E23921}" srcOrd="4" destOrd="0" parTransId="{AE9EFB49-7EEC-4F46-B31B-C467D02986EC}" sibTransId="{9C16F8C7-C432-4B20-8524-FFBCB0B3AAD3}"/>
    <dgm:cxn modelId="{EB7783D2-662B-4911-BA9B-055A6F3FB7C0}" srcId="{42D559FA-EFB1-4D94-80D0-78D780007D95}" destId="{703339B4-F5A9-4E35-B8FC-BFE38F73378D}" srcOrd="6" destOrd="0" parTransId="{6D5C3BB2-D556-40F3-A0C2-BFF252458866}" sibTransId="{DF5F7CDE-145D-44F2-BED9-1C5769F87887}"/>
    <dgm:cxn modelId="{645BF4E4-0775-483F-84A0-3941582A5716}" type="presOf" srcId="{6C193E16-E91B-4EA5-9CCC-1AC4926A46F6}" destId="{16EA3E02-2700-4D94-8E6B-7B9009E85E5E}" srcOrd="0" destOrd="0" presId="urn:microsoft.com/office/officeart/2005/8/layout/vList2"/>
    <dgm:cxn modelId="{CEE76FEB-EEF1-4FED-A458-89A619EF8AB8}" srcId="{42D559FA-EFB1-4D94-80D0-78D780007D95}" destId="{E7504064-BD2B-444D-AAA4-B09079B81CA5}" srcOrd="5" destOrd="0" parTransId="{1E1A0E1D-2D78-48BA-BE0B-05095D75A274}" sibTransId="{1D1DEE7E-465B-4D08-9F1F-FDEFD31D103A}"/>
    <dgm:cxn modelId="{18CEE5EF-6DF1-4DA3-808F-0CAC9BCAC12E}" type="presOf" srcId="{42D559FA-EFB1-4D94-80D0-78D780007D95}" destId="{D60829E9-9984-4A9F-B259-8A02F6A6F4AF}" srcOrd="0" destOrd="0" presId="urn:microsoft.com/office/officeart/2005/8/layout/vList2"/>
    <dgm:cxn modelId="{1E8E28FF-02C8-4599-95F3-788263393BC2}" type="presOf" srcId="{77449D2E-D5E8-4627-A682-060191F9E121}" destId="{336F96DD-FF9D-44EB-9815-CAA0AD3CE551}" srcOrd="0" destOrd="0" presId="urn:microsoft.com/office/officeart/2005/8/layout/vList2"/>
    <dgm:cxn modelId="{BAA7B4A3-E067-414E-8BA0-660885A9D891}" type="presParOf" srcId="{D60829E9-9984-4A9F-B259-8A02F6A6F4AF}" destId="{3396C604-CF92-43C1-BF05-FE28C28DA66B}" srcOrd="0" destOrd="0" presId="urn:microsoft.com/office/officeart/2005/8/layout/vList2"/>
    <dgm:cxn modelId="{EF8E3F68-A5A7-4198-B85A-1832771B7614}" type="presParOf" srcId="{D60829E9-9984-4A9F-B259-8A02F6A6F4AF}" destId="{50A42DC8-8457-4931-902F-D7EFC1D76923}" srcOrd="1" destOrd="0" presId="urn:microsoft.com/office/officeart/2005/8/layout/vList2"/>
    <dgm:cxn modelId="{37BFF7D8-17E2-4187-91A9-59E0A7BBB070}" type="presParOf" srcId="{D60829E9-9984-4A9F-B259-8A02F6A6F4AF}" destId="{336F96DD-FF9D-44EB-9815-CAA0AD3CE551}" srcOrd="2" destOrd="0" presId="urn:microsoft.com/office/officeart/2005/8/layout/vList2"/>
    <dgm:cxn modelId="{FDC7F8D5-2F19-4FED-8449-906BEBAAACD1}" type="presParOf" srcId="{D60829E9-9984-4A9F-B259-8A02F6A6F4AF}" destId="{C3E21FF6-452E-4AA5-8756-FE8DEB2043D5}" srcOrd="3" destOrd="0" presId="urn:microsoft.com/office/officeart/2005/8/layout/vList2"/>
    <dgm:cxn modelId="{6E077536-4038-4A17-9117-E8DEBD571EA8}" type="presParOf" srcId="{D60829E9-9984-4A9F-B259-8A02F6A6F4AF}" destId="{F1903DBA-7E32-4BC1-8913-920CDBE7CD8F}" srcOrd="4" destOrd="0" presId="urn:microsoft.com/office/officeart/2005/8/layout/vList2"/>
    <dgm:cxn modelId="{71AEAE6F-2F63-4E30-A50B-C4352C5D3F55}" type="presParOf" srcId="{D60829E9-9984-4A9F-B259-8A02F6A6F4AF}" destId="{3A5DC9B5-E0DF-4514-9BF7-E1EAC5180E11}" srcOrd="5" destOrd="0" presId="urn:microsoft.com/office/officeart/2005/8/layout/vList2"/>
    <dgm:cxn modelId="{220BC229-EEFC-474F-BE75-AB44FE449F16}" type="presParOf" srcId="{D60829E9-9984-4A9F-B259-8A02F6A6F4AF}" destId="{FA33E2EA-AF18-44E9-A72B-D2A989E86401}" srcOrd="6" destOrd="0" presId="urn:microsoft.com/office/officeart/2005/8/layout/vList2"/>
    <dgm:cxn modelId="{ADC6A4EF-2AA8-4880-8084-1A222449FCD9}" type="presParOf" srcId="{D60829E9-9984-4A9F-B259-8A02F6A6F4AF}" destId="{C584E4C3-BBCE-481F-8793-532EEE45B62D}" srcOrd="7" destOrd="0" presId="urn:microsoft.com/office/officeart/2005/8/layout/vList2"/>
    <dgm:cxn modelId="{BB2EDADE-580C-4C41-897F-DB72937C3FE4}" type="presParOf" srcId="{D60829E9-9984-4A9F-B259-8A02F6A6F4AF}" destId="{C7A8FFDB-9767-428B-AFBD-4ED08F0E9F52}" srcOrd="8" destOrd="0" presId="urn:microsoft.com/office/officeart/2005/8/layout/vList2"/>
    <dgm:cxn modelId="{941627D9-8C04-4178-811B-0029619E25C3}" type="presParOf" srcId="{D60829E9-9984-4A9F-B259-8A02F6A6F4AF}" destId="{1B2FD3A1-6BB0-48AB-9A69-C561049FF811}" srcOrd="9" destOrd="0" presId="urn:microsoft.com/office/officeart/2005/8/layout/vList2"/>
    <dgm:cxn modelId="{A70FB63F-1454-42F7-BDE3-EF19ED240077}" type="presParOf" srcId="{D60829E9-9984-4A9F-B259-8A02F6A6F4AF}" destId="{30E79192-CFA6-4730-8028-E802AA273DB5}" srcOrd="10" destOrd="0" presId="urn:microsoft.com/office/officeart/2005/8/layout/vList2"/>
    <dgm:cxn modelId="{4C04C9DE-A4B8-4873-ABAA-B40D325B1579}" type="presParOf" srcId="{D60829E9-9984-4A9F-B259-8A02F6A6F4AF}" destId="{1BA184ED-3320-4E44-8542-65BA6541B45B}" srcOrd="11" destOrd="0" presId="urn:microsoft.com/office/officeart/2005/8/layout/vList2"/>
    <dgm:cxn modelId="{F9FE8C1A-0C78-4853-876D-52134D68E056}" type="presParOf" srcId="{D60829E9-9984-4A9F-B259-8A02F6A6F4AF}" destId="{88CC626A-B691-4390-90AF-CE5C40FD3ACA}" srcOrd="12" destOrd="0" presId="urn:microsoft.com/office/officeart/2005/8/layout/vList2"/>
    <dgm:cxn modelId="{E83E32A0-39AB-4FD3-9E45-AE0251025448}" type="presParOf" srcId="{D60829E9-9984-4A9F-B259-8A02F6A6F4AF}" destId="{07995DEB-39EE-4A2B-A9C1-FBA180EC4ADD}" srcOrd="13" destOrd="0" presId="urn:microsoft.com/office/officeart/2005/8/layout/vList2"/>
    <dgm:cxn modelId="{EAC35C9F-3D72-4697-859B-606952CBB90C}" type="presParOf" srcId="{D60829E9-9984-4A9F-B259-8A02F6A6F4AF}" destId="{720A671F-6FFB-44BD-99C8-D39DFEC2C49A}" srcOrd="14" destOrd="0" presId="urn:microsoft.com/office/officeart/2005/8/layout/vList2"/>
    <dgm:cxn modelId="{1C609FBF-6F84-4B22-B9D5-BA5122218476}" type="presParOf" srcId="{D60829E9-9984-4A9F-B259-8A02F6A6F4AF}" destId="{9B8D38E8-4BEE-48E2-A46D-1F8A63AABAB1}" srcOrd="15" destOrd="0" presId="urn:microsoft.com/office/officeart/2005/8/layout/vList2"/>
    <dgm:cxn modelId="{924184EC-BD2C-46CD-9848-CACBD412C055}" type="presParOf" srcId="{D60829E9-9984-4A9F-B259-8A02F6A6F4AF}" destId="{133BA207-0759-4148-AA89-983E7E9E2A98}" srcOrd="16" destOrd="0" presId="urn:microsoft.com/office/officeart/2005/8/layout/vList2"/>
    <dgm:cxn modelId="{6E7F6F8A-2DC4-4C12-878B-7829444544D3}" type="presParOf" srcId="{D60829E9-9984-4A9F-B259-8A02F6A6F4AF}" destId="{6239240E-93CF-46C7-A68E-AA68CF658DB7}" srcOrd="17" destOrd="0" presId="urn:microsoft.com/office/officeart/2005/8/layout/vList2"/>
    <dgm:cxn modelId="{111C9DC1-0EEE-4DC7-8539-484724FE5649}" type="presParOf" srcId="{D60829E9-9984-4A9F-B259-8A02F6A6F4AF}" destId="{2B61C65B-6C75-4A69-BA75-A1ABA5E0CFD8}" srcOrd="18" destOrd="0" presId="urn:microsoft.com/office/officeart/2005/8/layout/vList2"/>
    <dgm:cxn modelId="{6AD5DFAC-BC8B-47C6-B416-B28A2574D61F}" type="presParOf" srcId="{D60829E9-9984-4A9F-B259-8A02F6A6F4AF}" destId="{21DB9B8C-86C5-42DF-B5ED-63B27AE8574F}" srcOrd="19" destOrd="0" presId="urn:microsoft.com/office/officeart/2005/8/layout/vList2"/>
    <dgm:cxn modelId="{DC0B3720-F53B-46BA-A1BB-9394DF594C46}" type="presParOf" srcId="{D60829E9-9984-4A9F-B259-8A02F6A6F4AF}" destId="{B4F0240D-ADC8-47BF-A754-7B8C6045B253}" srcOrd="20" destOrd="0" presId="urn:microsoft.com/office/officeart/2005/8/layout/vList2"/>
    <dgm:cxn modelId="{4F18C401-A51A-4BE2-B946-449506E787E3}" type="presParOf" srcId="{D60829E9-9984-4A9F-B259-8A02F6A6F4AF}" destId="{7E13406D-D798-4DB8-A60E-7F09995A6C10}" srcOrd="21" destOrd="0" presId="urn:microsoft.com/office/officeart/2005/8/layout/vList2"/>
    <dgm:cxn modelId="{651672AC-99C0-4958-A2FF-617052BD9B4D}" type="presParOf" srcId="{D60829E9-9984-4A9F-B259-8A02F6A6F4AF}" destId="{16EA3E02-2700-4D94-8E6B-7B9009E85E5E}" srcOrd="2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2D559FA-EFB1-4D94-80D0-78D780007D9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d-ID"/>
        </a:p>
      </dgm:t>
    </dgm:pt>
    <dgm:pt modelId="{BAAE26C3-AE31-4D39-9789-0D0E2465CC5A}">
      <dgm:prSet/>
      <dgm:spPr/>
      <dgm:t>
        <a:bodyPr/>
        <a:lstStyle/>
        <a:p>
          <a:r>
            <a:rPr lang="id-ID"/>
            <a:t>01</a:t>
          </a:r>
          <a:endParaRPr lang="id-ID" dirty="0"/>
        </a:p>
      </dgm:t>
    </dgm:pt>
    <dgm:pt modelId="{63C38AED-76E8-4E60-B081-5625D0984877}" type="parTrans" cxnId="{90CC542D-616C-4FC8-A7C2-63322503A4B7}">
      <dgm:prSet/>
      <dgm:spPr/>
      <dgm:t>
        <a:bodyPr/>
        <a:lstStyle/>
        <a:p>
          <a:endParaRPr lang="id-ID"/>
        </a:p>
      </dgm:t>
    </dgm:pt>
    <dgm:pt modelId="{CB9855AE-E57B-4B05-9748-8E8F95C5AA61}" type="sibTrans" cxnId="{90CC542D-616C-4FC8-A7C2-63322503A4B7}">
      <dgm:prSet/>
      <dgm:spPr/>
      <dgm:t>
        <a:bodyPr/>
        <a:lstStyle/>
        <a:p>
          <a:endParaRPr lang="id-ID"/>
        </a:p>
      </dgm:t>
    </dgm:pt>
    <dgm:pt modelId="{AA495835-D9DD-4A6F-B622-0C168D1B6BA2}">
      <dgm:prSet/>
      <dgm:spPr/>
      <dgm:t>
        <a:bodyPr/>
        <a:lstStyle/>
        <a:p>
          <a:r>
            <a:rPr lang="id-ID"/>
            <a:t>02</a:t>
          </a:r>
        </a:p>
      </dgm:t>
    </dgm:pt>
    <dgm:pt modelId="{A9E060BB-4988-4B34-824D-D8DB46F0483B}" type="parTrans" cxnId="{D741D1E5-50E6-4002-827D-4E8A0813B6A7}">
      <dgm:prSet/>
      <dgm:spPr/>
      <dgm:t>
        <a:bodyPr/>
        <a:lstStyle/>
        <a:p>
          <a:endParaRPr lang="id-ID"/>
        </a:p>
      </dgm:t>
    </dgm:pt>
    <dgm:pt modelId="{04EC8011-156F-4C36-BE76-AB409A9D8B8F}" type="sibTrans" cxnId="{D741D1E5-50E6-4002-827D-4E8A0813B6A7}">
      <dgm:prSet/>
      <dgm:spPr/>
      <dgm:t>
        <a:bodyPr/>
        <a:lstStyle/>
        <a:p>
          <a:endParaRPr lang="id-ID"/>
        </a:p>
      </dgm:t>
    </dgm:pt>
    <dgm:pt modelId="{2DC7E080-F068-44D9-B336-8866875E293F}">
      <dgm:prSet/>
      <dgm:spPr/>
      <dgm:t>
        <a:bodyPr/>
        <a:lstStyle/>
        <a:p>
          <a:r>
            <a:rPr lang="id-ID"/>
            <a:t>03</a:t>
          </a:r>
        </a:p>
      </dgm:t>
    </dgm:pt>
    <dgm:pt modelId="{86F49BBA-C393-4501-B328-AFE94F30D707}" type="parTrans" cxnId="{63A740BC-9BCE-4D8A-832A-B4C07ED3D034}">
      <dgm:prSet/>
      <dgm:spPr/>
      <dgm:t>
        <a:bodyPr/>
        <a:lstStyle/>
        <a:p>
          <a:endParaRPr lang="id-ID"/>
        </a:p>
      </dgm:t>
    </dgm:pt>
    <dgm:pt modelId="{4BBA2E95-05ED-4BB7-B4D4-AFF0D3968A8B}" type="sibTrans" cxnId="{63A740BC-9BCE-4D8A-832A-B4C07ED3D034}">
      <dgm:prSet/>
      <dgm:spPr/>
      <dgm:t>
        <a:bodyPr/>
        <a:lstStyle/>
        <a:p>
          <a:endParaRPr lang="id-ID"/>
        </a:p>
      </dgm:t>
    </dgm:pt>
    <dgm:pt modelId="{290A321B-E2AB-4589-A93E-DAB7AD742499}">
      <dgm:prSet/>
      <dgm:spPr/>
      <dgm:t>
        <a:bodyPr/>
        <a:lstStyle/>
        <a:p>
          <a:r>
            <a:rPr lang="id-ID"/>
            <a:t>04</a:t>
          </a:r>
        </a:p>
      </dgm:t>
    </dgm:pt>
    <dgm:pt modelId="{15DC1B8F-0C21-41A1-9DB8-20568855A221}" type="parTrans" cxnId="{597AA516-86FD-436D-BA6B-21112AB8EC8F}">
      <dgm:prSet/>
      <dgm:spPr/>
      <dgm:t>
        <a:bodyPr/>
        <a:lstStyle/>
        <a:p>
          <a:endParaRPr lang="id-ID"/>
        </a:p>
      </dgm:t>
    </dgm:pt>
    <dgm:pt modelId="{DAFA6784-EB46-48B4-8C2B-C72DFBE3CE16}" type="sibTrans" cxnId="{597AA516-86FD-436D-BA6B-21112AB8EC8F}">
      <dgm:prSet/>
      <dgm:spPr/>
      <dgm:t>
        <a:bodyPr/>
        <a:lstStyle/>
        <a:p>
          <a:endParaRPr lang="id-ID"/>
        </a:p>
      </dgm:t>
    </dgm:pt>
    <dgm:pt modelId="{4FCB6513-C3BD-4A3B-9BF9-48A807BC4D2E}">
      <dgm:prSet/>
      <dgm:spPr/>
      <dgm:t>
        <a:bodyPr/>
        <a:lstStyle/>
        <a:p>
          <a:r>
            <a:rPr lang="id-ID"/>
            <a:t>04</a:t>
          </a:r>
        </a:p>
      </dgm:t>
    </dgm:pt>
    <dgm:pt modelId="{90AC0502-9177-403E-9E36-2FFB72E8CE92}" type="parTrans" cxnId="{D8CA94A9-1E86-4B1D-B998-E6DE49F3DD12}">
      <dgm:prSet/>
      <dgm:spPr/>
      <dgm:t>
        <a:bodyPr/>
        <a:lstStyle/>
        <a:p>
          <a:endParaRPr lang="id-ID"/>
        </a:p>
      </dgm:t>
    </dgm:pt>
    <dgm:pt modelId="{58DC3535-EA80-4643-8DF4-62E1CFF2E8AB}" type="sibTrans" cxnId="{D8CA94A9-1E86-4B1D-B998-E6DE49F3DD12}">
      <dgm:prSet/>
      <dgm:spPr/>
      <dgm:t>
        <a:bodyPr/>
        <a:lstStyle/>
        <a:p>
          <a:endParaRPr lang="id-ID"/>
        </a:p>
      </dgm:t>
    </dgm:pt>
    <dgm:pt modelId="{F70697E4-71B1-4449-A82E-1B18176B6918}">
      <dgm:prSet/>
      <dgm:spPr/>
      <dgm:t>
        <a:bodyPr/>
        <a:lstStyle/>
        <a:p>
          <a:r>
            <a:rPr lang="id-ID"/>
            <a:t>06</a:t>
          </a:r>
        </a:p>
      </dgm:t>
    </dgm:pt>
    <dgm:pt modelId="{1A995E77-BC4D-40A3-A650-E5D4A7E72B38}" type="parTrans" cxnId="{6D9E309B-0D0D-46B6-A856-268ED2B9A732}">
      <dgm:prSet/>
      <dgm:spPr/>
      <dgm:t>
        <a:bodyPr/>
        <a:lstStyle/>
        <a:p>
          <a:endParaRPr lang="id-ID"/>
        </a:p>
      </dgm:t>
    </dgm:pt>
    <dgm:pt modelId="{98004ED7-FA2A-4B7E-A086-ADFECF237D9E}" type="sibTrans" cxnId="{6D9E309B-0D0D-46B6-A856-268ED2B9A732}">
      <dgm:prSet/>
      <dgm:spPr/>
      <dgm:t>
        <a:bodyPr/>
        <a:lstStyle/>
        <a:p>
          <a:endParaRPr lang="id-ID"/>
        </a:p>
      </dgm:t>
    </dgm:pt>
    <dgm:pt modelId="{6A820C43-0B7A-474D-B705-DB07C60DB9D9}">
      <dgm:prSet/>
      <dgm:spPr/>
      <dgm:t>
        <a:bodyPr/>
        <a:lstStyle/>
        <a:p>
          <a:r>
            <a:rPr lang="id-ID"/>
            <a:t>12</a:t>
          </a:r>
        </a:p>
      </dgm:t>
    </dgm:pt>
    <dgm:pt modelId="{EF060C8F-9E09-40BA-B311-29DE7E7BF3C4}" type="parTrans" cxnId="{94CA6948-769A-493A-9FE3-0DC47F1B6C3F}">
      <dgm:prSet/>
      <dgm:spPr/>
      <dgm:t>
        <a:bodyPr/>
        <a:lstStyle/>
        <a:p>
          <a:endParaRPr lang="id-ID"/>
        </a:p>
      </dgm:t>
    </dgm:pt>
    <dgm:pt modelId="{8E94875C-EA00-418E-B3C3-B0DCA7516CD7}" type="sibTrans" cxnId="{94CA6948-769A-493A-9FE3-0DC47F1B6C3F}">
      <dgm:prSet/>
      <dgm:spPr/>
      <dgm:t>
        <a:bodyPr/>
        <a:lstStyle/>
        <a:p>
          <a:endParaRPr lang="id-ID"/>
        </a:p>
      </dgm:t>
    </dgm:pt>
    <dgm:pt modelId="{D60829E9-9984-4A9F-B259-8A02F6A6F4AF}" type="pres">
      <dgm:prSet presAssocID="{42D559FA-EFB1-4D94-80D0-78D780007D95}" presName="linear" presStyleCnt="0">
        <dgm:presLayoutVars>
          <dgm:animLvl val="lvl"/>
          <dgm:resizeHandles val="exact"/>
        </dgm:presLayoutVars>
      </dgm:prSet>
      <dgm:spPr/>
    </dgm:pt>
    <dgm:pt modelId="{3396C604-CF92-43C1-BF05-FE28C28DA66B}" type="pres">
      <dgm:prSet presAssocID="{BAAE26C3-AE31-4D39-9789-0D0E2465CC5A}" presName="parentText" presStyleLbl="node1" presStyleIdx="0" presStyleCnt="7">
        <dgm:presLayoutVars>
          <dgm:chMax val="0"/>
          <dgm:bulletEnabled val="1"/>
        </dgm:presLayoutVars>
      </dgm:prSet>
      <dgm:spPr/>
    </dgm:pt>
    <dgm:pt modelId="{50A42DC8-8457-4931-902F-D7EFC1D76923}" type="pres">
      <dgm:prSet presAssocID="{CB9855AE-E57B-4B05-9748-8E8F95C5AA61}" presName="spacer" presStyleCnt="0"/>
      <dgm:spPr/>
    </dgm:pt>
    <dgm:pt modelId="{92F6F827-5542-44C7-A3DA-03CA6DBA4A13}" type="pres">
      <dgm:prSet presAssocID="{AA495835-D9DD-4A6F-B622-0C168D1B6BA2}" presName="parentText" presStyleLbl="node1" presStyleIdx="1" presStyleCnt="7">
        <dgm:presLayoutVars>
          <dgm:chMax val="0"/>
          <dgm:bulletEnabled val="1"/>
        </dgm:presLayoutVars>
      </dgm:prSet>
      <dgm:spPr/>
    </dgm:pt>
    <dgm:pt modelId="{9A393CA1-ADDB-4574-81F8-595B9B597E9F}" type="pres">
      <dgm:prSet presAssocID="{04EC8011-156F-4C36-BE76-AB409A9D8B8F}" presName="spacer" presStyleCnt="0"/>
      <dgm:spPr/>
    </dgm:pt>
    <dgm:pt modelId="{5D14681F-69DD-41CD-AC93-F72E3282565E}" type="pres">
      <dgm:prSet presAssocID="{2DC7E080-F068-44D9-B336-8866875E293F}" presName="parentText" presStyleLbl="node1" presStyleIdx="2" presStyleCnt="7">
        <dgm:presLayoutVars>
          <dgm:chMax val="0"/>
          <dgm:bulletEnabled val="1"/>
        </dgm:presLayoutVars>
      </dgm:prSet>
      <dgm:spPr/>
    </dgm:pt>
    <dgm:pt modelId="{E12D731C-3BA7-4E10-AB71-DFA3D2CF23F6}" type="pres">
      <dgm:prSet presAssocID="{4BBA2E95-05ED-4BB7-B4D4-AFF0D3968A8B}" presName="spacer" presStyleCnt="0"/>
      <dgm:spPr/>
    </dgm:pt>
    <dgm:pt modelId="{C5D4444F-BB7E-48F5-B703-3949E0D8C576}" type="pres">
      <dgm:prSet presAssocID="{290A321B-E2AB-4589-A93E-DAB7AD742499}" presName="parentText" presStyleLbl="node1" presStyleIdx="3" presStyleCnt="7">
        <dgm:presLayoutVars>
          <dgm:chMax val="0"/>
          <dgm:bulletEnabled val="1"/>
        </dgm:presLayoutVars>
      </dgm:prSet>
      <dgm:spPr/>
    </dgm:pt>
    <dgm:pt modelId="{22E1A467-56F3-4E3E-80D4-D5EB690FCC86}" type="pres">
      <dgm:prSet presAssocID="{DAFA6784-EB46-48B4-8C2B-C72DFBE3CE16}" presName="spacer" presStyleCnt="0"/>
      <dgm:spPr/>
    </dgm:pt>
    <dgm:pt modelId="{50CE7CAD-7797-4426-8018-3E67E3EB89EB}" type="pres">
      <dgm:prSet presAssocID="{4FCB6513-C3BD-4A3B-9BF9-48A807BC4D2E}" presName="parentText" presStyleLbl="node1" presStyleIdx="4" presStyleCnt="7">
        <dgm:presLayoutVars>
          <dgm:chMax val="0"/>
          <dgm:bulletEnabled val="1"/>
        </dgm:presLayoutVars>
      </dgm:prSet>
      <dgm:spPr/>
    </dgm:pt>
    <dgm:pt modelId="{26BE5379-70B0-4A8A-8823-D4EE15BA0CA7}" type="pres">
      <dgm:prSet presAssocID="{58DC3535-EA80-4643-8DF4-62E1CFF2E8AB}" presName="spacer" presStyleCnt="0"/>
      <dgm:spPr/>
    </dgm:pt>
    <dgm:pt modelId="{EDE7ED58-233B-49B5-ADEB-44E5E7373DF1}" type="pres">
      <dgm:prSet presAssocID="{F70697E4-71B1-4449-A82E-1B18176B6918}" presName="parentText" presStyleLbl="node1" presStyleIdx="5" presStyleCnt="7">
        <dgm:presLayoutVars>
          <dgm:chMax val="0"/>
          <dgm:bulletEnabled val="1"/>
        </dgm:presLayoutVars>
      </dgm:prSet>
      <dgm:spPr/>
    </dgm:pt>
    <dgm:pt modelId="{AE68ECE1-CA49-4821-BDBB-B67CD94A5133}" type="pres">
      <dgm:prSet presAssocID="{98004ED7-FA2A-4B7E-A086-ADFECF237D9E}" presName="spacer" presStyleCnt="0"/>
      <dgm:spPr/>
    </dgm:pt>
    <dgm:pt modelId="{4368EC18-CDC5-4DB7-87DF-FD8EFF54D9DC}" type="pres">
      <dgm:prSet presAssocID="{6A820C43-0B7A-474D-B705-DB07C60DB9D9}" presName="parentText" presStyleLbl="node1" presStyleIdx="6" presStyleCnt="7">
        <dgm:presLayoutVars>
          <dgm:chMax val="0"/>
          <dgm:bulletEnabled val="1"/>
        </dgm:presLayoutVars>
      </dgm:prSet>
      <dgm:spPr/>
    </dgm:pt>
  </dgm:ptLst>
  <dgm:cxnLst>
    <dgm:cxn modelId="{597AA516-86FD-436D-BA6B-21112AB8EC8F}" srcId="{42D559FA-EFB1-4D94-80D0-78D780007D95}" destId="{290A321B-E2AB-4589-A93E-DAB7AD742499}" srcOrd="3" destOrd="0" parTransId="{15DC1B8F-0C21-41A1-9DB8-20568855A221}" sibTransId="{DAFA6784-EB46-48B4-8C2B-C72DFBE3CE16}"/>
    <dgm:cxn modelId="{91B61321-43E4-4E9D-B65C-AE42AAB1EBC1}" type="presOf" srcId="{2DC7E080-F068-44D9-B336-8866875E293F}" destId="{5D14681F-69DD-41CD-AC93-F72E3282565E}" srcOrd="0" destOrd="0" presId="urn:microsoft.com/office/officeart/2005/8/layout/vList2"/>
    <dgm:cxn modelId="{90CC542D-616C-4FC8-A7C2-63322503A4B7}" srcId="{42D559FA-EFB1-4D94-80D0-78D780007D95}" destId="{BAAE26C3-AE31-4D39-9789-0D0E2465CC5A}" srcOrd="0" destOrd="0" parTransId="{63C38AED-76E8-4E60-B081-5625D0984877}" sibTransId="{CB9855AE-E57B-4B05-9748-8E8F95C5AA61}"/>
    <dgm:cxn modelId="{94CA6948-769A-493A-9FE3-0DC47F1B6C3F}" srcId="{42D559FA-EFB1-4D94-80D0-78D780007D95}" destId="{6A820C43-0B7A-474D-B705-DB07C60DB9D9}" srcOrd="6" destOrd="0" parTransId="{EF060C8F-9E09-40BA-B311-29DE7E7BF3C4}" sibTransId="{8E94875C-EA00-418E-B3C3-B0DCA7516CD7}"/>
    <dgm:cxn modelId="{AA2AEB78-1C70-4F22-9A80-4934269C476E}" type="presOf" srcId="{F70697E4-71B1-4449-A82E-1B18176B6918}" destId="{EDE7ED58-233B-49B5-ADEB-44E5E7373DF1}" srcOrd="0" destOrd="0" presId="urn:microsoft.com/office/officeart/2005/8/layout/vList2"/>
    <dgm:cxn modelId="{0BB4497A-D0B4-461E-83D4-389399FA63FF}" type="presOf" srcId="{AA495835-D9DD-4A6F-B622-0C168D1B6BA2}" destId="{92F6F827-5542-44C7-A3DA-03CA6DBA4A13}" srcOrd="0" destOrd="0" presId="urn:microsoft.com/office/officeart/2005/8/layout/vList2"/>
    <dgm:cxn modelId="{6D9E309B-0D0D-46B6-A856-268ED2B9A732}" srcId="{42D559FA-EFB1-4D94-80D0-78D780007D95}" destId="{F70697E4-71B1-4449-A82E-1B18176B6918}" srcOrd="5" destOrd="0" parTransId="{1A995E77-BC4D-40A3-A650-E5D4A7E72B38}" sibTransId="{98004ED7-FA2A-4B7E-A086-ADFECF237D9E}"/>
    <dgm:cxn modelId="{D8CA94A9-1E86-4B1D-B998-E6DE49F3DD12}" srcId="{42D559FA-EFB1-4D94-80D0-78D780007D95}" destId="{4FCB6513-C3BD-4A3B-9BF9-48A807BC4D2E}" srcOrd="4" destOrd="0" parTransId="{90AC0502-9177-403E-9E36-2FFB72E8CE92}" sibTransId="{58DC3535-EA80-4643-8DF4-62E1CFF2E8AB}"/>
    <dgm:cxn modelId="{B5B2F1A9-7BA6-46EF-9365-D3CD0570727C}" type="presOf" srcId="{4FCB6513-C3BD-4A3B-9BF9-48A807BC4D2E}" destId="{50CE7CAD-7797-4426-8018-3E67E3EB89EB}" srcOrd="0" destOrd="0" presId="urn:microsoft.com/office/officeart/2005/8/layout/vList2"/>
    <dgm:cxn modelId="{0CC195AC-479D-493F-881A-1AE60F32A120}" type="presOf" srcId="{BAAE26C3-AE31-4D39-9789-0D0E2465CC5A}" destId="{3396C604-CF92-43C1-BF05-FE28C28DA66B}" srcOrd="0" destOrd="0" presId="urn:microsoft.com/office/officeart/2005/8/layout/vList2"/>
    <dgm:cxn modelId="{9896A8AE-074B-4094-984B-17841C392709}" type="presOf" srcId="{290A321B-E2AB-4589-A93E-DAB7AD742499}" destId="{C5D4444F-BB7E-48F5-B703-3949E0D8C576}" srcOrd="0" destOrd="0" presId="urn:microsoft.com/office/officeart/2005/8/layout/vList2"/>
    <dgm:cxn modelId="{63A740BC-9BCE-4D8A-832A-B4C07ED3D034}" srcId="{42D559FA-EFB1-4D94-80D0-78D780007D95}" destId="{2DC7E080-F068-44D9-B336-8866875E293F}" srcOrd="2" destOrd="0" parTransId="{86F49BBA-C393-4501-B328-AFE94F30D707}" sibTransId="{4BBA2E95-05ED-4BB7-B4D4-AFF0D3968A8B}"/>
    <dgm:cxn modelId="{4F651DDB-0C2F-4899-B321-C2B51F589564}" type="presOf" srcId="{6A820C43-0B7A-474D-B705-DB07C60DB9D9}" destId="{4368EC18-CDC5-4DB7-87DF-FD8EFF54D9DC}" srcOrd="0" destOrd="0" presId="urn:microsoft.com/office/officeart/2005/8/layout/vList2"/>
    <dgm:cxn modelId="{D741D1E5-50E6-4002-827D-4E8A0813B6A7}" srcId="{42D559FA-EFB1-4D94-80D0-78D780007D95}" destId="{AA495835-D9DD-4A6F-B622-0C168D1B6BA2}" srcOrd="1" destOrd="0" parTransId="{A9E060BB-4988-4B34-824D-D8DB46F0483B}" sibTransId="{04EC8011-156F-4C36-BE76-AB409A9D8B8F}"/>
    <dgm:cxn modelId="{18CEE5EF-6DF1-4DA3-808F-0CAC9BCAC12E}" type="presOf" srcId="{42D559FA-EFB1-4D94-80D0-78D780007D95}" destId="{D60829E9-9984-4A9F-B259-8A02F6A6F4AF}" srcOrd="0" destOrd="0" presId="urn:microsoft.com/office/officeart/2005/8/layout/vList2"/>
    <dgm:cxn modelId="{BAA7B4A3-E067-414E-8BA0-660885A9D891}" type="presParOf" srcId="{D60829E9-9984-4A9F-B259-8A02F6A6F4AF}" destId="{3396C604-CF92-43C1-BF05-FE28C28DA66B}" srcOrd="0" destOrd="0" presId="urn:microsoft.com/office/officeart/2005/8/layout/vList2"/>
    <dgm:cxn modelId="{EF8E3F68-A5A7-4198-B85A-1832771B7614}" type="presParOf" srcId="{D60829E9-9984-4A9F-B259-8A02F6A6F4AF}" destId="{50A42DC8-8457-4931-902F-D7EFC1D76923}" srcOrd="1" destOrd="0" presId="urn:microsoft.com/office/officeart/2005/8/layout/vList2"/>
    <dgm:cxn modelId="{6A119683-3428-452A-A510-B39515EA1BBE}" type="presParOf" srcId="{D60829E9-9984-4A9F-B259-8A02F6A6F4AF}" destId="{92F6F827-5542-44C7-A3DA-03CA6DBA4A13}" srcOrd="2" destOrd="0" presId="urn:microsoft.com/office/officeart/2005/8/layout/vList2"/>
    <dgm:cxn modelId="{C251BA61-ECAE-4938-B434-5E101B5638EF}" type="presParOf" srcId="{D60829E9-9984-4A9F-B259-8A02F6A6F4AF}" destId="{9A393CA1-ADDB-4574-81F8-595B9B597E9F}" srcOrd="3" destOrd="0" presId="urn:microsoft.com/office/officeart/2005/8/layout/vList2"/>
    <dgm:cxn modelId="{91F56EC2-D7E4-4042-A5B2-B2DEBD251EAE}" type="presParOf" srcId="{D60829E9-9984-4A9F-B259-8A02F6A6F4AF}" destId="{5D14681F-69DD-41CD-AC93-F72E3282565E}" srcOrd="4" destOrd="0" presId="urn:microsoft.com/office/officeart/2005/8/layout/vList2"/>
    <dgm:cxn modelId="{5505BA7F-91C1-4A2B-8461-F3BF5575FD38}" type="presParOf" srcId="{D60829E9-9984-4A9F-B259-8A02F6A6F4AF}" destId="{E12D731C-3BA7-4E10-AB71-DFA3D2CF23F6}" srcOrd="5" destOrd="0" presId="urn:microsoft.com/office/officeart/2005/8/layout/vList2"/>
    <dgm:cxn modelId="{F15A6A58-3195-4AA3-9F18-3840992CD032}" type="presParOf" srcId="{D60829E9-9984-4A9F-B259-8A02F6A6F4AF}" destId="{C5D4444F-BB7E-48F5-B703-3949E0D8C576}" srcOrd="6" destOrd="0" presId="urn:microsoft.com/office/officeart/2005/8/layout/vList2"/>
    <dgm:cxn modelId="{EAD0A1E7-923D-401A-8426-8ED7A278F3E8}" type="presParOf" srcId="{D60829E9-9984-4A9F-B259-8A02F6A6F4AF}" destId="{22E1A467-56F3-4E3E-80D4-D5EB690FCC86}" srcOrd="7" destOrd="0" presId="urn:microsoft.com/office/officeart/2005/8/layout/vList2"/>
    <dgm:cxn modelId="{658C6DE2-88DD-4778-A371-542F490A5506}" type="presParOf" srcId="{D60829E9-9984-4A9F-B259-8A02F6A6F4AF}" destId="{50CE7CAD-7797-4426-8018-3E67E3EB89EB}" srcOrd="8" destOrd="0" presId="urn:microsoft.com/office/officeart/2005/8/layout/vList2"/>
    <dgm:cxn modelId="{E940D3E9-247C-49B0-AF1A-9C0A024CC17C}" type="presParOf" srcId="{D60829E9-9984-4A9F-B259-8A02F6A6F4AF}" destId="{26BE5379-70B0-4A8A-8823-D4EE15BA0CA7}" srcOrd="9" destOrd="0" presId="urn:microsoft.com/office/officeart/2005/8/layout/vList2"/>
    <dgm:cxn modelId="{A5B63759-1089-432C-8304-CF7C821E9197}" type="presParOf" srcId="{D60829E9-9984-4A9F-B259-8A02F6A6F4AF}" destId="{EDE7ED58-233B-49B5-ADEB-44E5E7373DF1}" srcOrd="10" destOrd="0" presId="urn:microsoft.com/office/officeart/2005/8/layout/vList2"/>
    <dgm:cxn modelId="{92945404-017A-4438-8237-7CE7B94A41EA}" type="presParOf" srcId="{D60829E9-9984-4A9F-B259-8A02F6A6F4AF}" destId="{AE68ECE1-CA49-4821-BDBB-B67CD94A5133}" srcOrd="11" destOrd="0" presId="urn:microsoft.com/office/officeart/2005/8/layout/vList2"/>
    <dgm:cxn modelId="{EDCC9D1D-AA2E-45B7-A33F-864DF2E419CF}" type="presParOf" srcId="{D60829E9-9984-4A9F-B259-8A02F6A6F4AF}" destId="{4368EC18-CDC5-4DB7-87DF-FD8EFF54D9DC}"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2D559FA-EFB1-4D94-80D0-78D780007D9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d-ID"/>
        </a:p>
      </dgm:t>
    </dgm:pt>
    <dgm:pt modelId="{BAAE26C3-AE31-4D39-9789-0D0E2465CC5A}">
      <dgm:prSet/>
      <dgm:spPr/>
      <dgm:t>
        <a:bodyPr/>
        <a:lstStyle/>
        <a:p>
          <a:r>
            <a:rPr lang="id-ID"/>
            <a:t>Success (ground pad)</a:t>
          </a:r>
          <a:endParaRPr lang="id-ID" dirty="0"/>
        </a:p>
      </dgm:t>
    </dgm:pt>
    <dgm:pt modelId="{63C38AED-76E8-4E60-B081-5625D0984877}" type="parTrans" cxnId="{90CC542D-616C-4FC8-A7C2-63322503A4B7}">
      <dgm:prSet/>
      <dgm:spPr/>
      <dgm:t>
        <a:bodyPr/>
        <a:lstStyle/>
        <a:p>
          <a:endParaRPr lang="id-ID"/>
        </a:p>
      </dgm:t>
    </dgm:pt>
    <dgm:pt modelId="{CB9855AE-E57B-4B05-9748-8E8F95C5AA61}" type="sibTrans" cxnId="{90CC542D-616C-4FC8-A7C2-63322503A4B7}">
      <dgm:prSet/>
      <dgm:spPr/>
      <dgm:t>
        <a:bodyPr/>
        <a:lstStyle/>
        <a:p>
          <a:endParaRPr lang="id-ID"/>
        </a:p>
      </dgm:t>
    </dgm:pt>
    <dgm:pt modelId="{D0C52DAC-81A6-4FA0-8377-EC941209E5CD}">
      <dgm:prSet/>
      <dgm:spPr/>
      <dgm:t>
        <a:bodyPr/>
        <a:lstStyle/>
        <a:p>
          <a:r>
            <a:rPr lang="id-ID"/>
            <a:t>No attempt</a:t>
          </a:r>
        </a:p>
      </dgm:t>
    </dgm:pt>
    <dgm:pt modelId="{43360CA9-3F09-489B-BDB1-690B043E7593}" type="parTrans" cxnId="{E80CAB26-B661-4F78-97C9-64405CEB407C}">
      <dgm:prSet/>
      <dgm:spPr/>
      <dgm:t>
        <a:bodyPr/>
        <a:lstStyle/>
        <a:p>
          <a:endParaRPr lang="id-ID"/>
        </a:p>
      </dgm:t>
    </dgm:pt>
    <dgm:pt modelId="{F7B7C7B1-4803-43E1-AB2A-02A308708E9F}" type="sibTrans" cxnId="{E80CAB26-B661-4F78-97C9-64405CEB407C}">
      <dgm:prSet/>
      <dgm:spPr/>
      <dgm:t>
        <a:bodyPr/>
        <a:lstStyle/>
        <a:p>
          <a:endParaRPr lang="id-ID"/>
        </a:p>
      </dgm:t>
    </dgm:pt>
    <dgm:pt modelId="{56A3A1F2-B358-4A5D-8D1F-8BD60107D2DC}">
      <dgm:prSet/>
      <dgm:spPr/>
      <dgm:t>
        <a:bodyPr/>
        <a:lstStyle/>
        <a:p>
          <a:r>
            <a:rPr lang="id-ID"/>
            <a:t>Success</a:t>
          </a:r>
        </a:p>
      </dgm:t>
    </dgm:pt>
    <dgm:pt modelId="{E103A6F9-6EDF-43CF-B7B6-EDF0BA2AB672}" type="parTrans" cxnId="{E63A2C6A-2BC5-4B90-9124-349A4FDC8899}">
      <dgm:prSet/>
      <dgm:spPr/>
      <dgm:t>
        <a:bodyPr/>
        <a:lstStyle/>
        <a:p>
          <a:endParaRPr lang="id-ID"/>
        </a:p>
      </dgm:t>
    </dgm:pt>
    <dgm:pt modelId="{4A046FCB-022A-422B-A750-2AE6FCB20A81}" type="sibTrans" cxnId="{E63A2C6A-2BC5-4B90-9124-349A4FDC8899}">
      <dgm:prSet/>
      <dgm:spPr/>
      <dgm:t>
        <a:bodyPr/>
        <a:lstStyle/>
        <a:p>
          <a:endParaRPr lang="id-ID"/>
        </a:p>
      </dgm:t>
    </dgm:pt>
    <dgm:pt modelId="{28ED839A-494E-4EC1-8402-D48AF8B0C57C}">
      <dgm:prSet/>
      <dgm:spPr/>
      <dgm:t>
        <a:bodyPr/>
        <a:lstStyle/>
        <a:p>
          <a:r>
            <a:rPr lang="id-ID"/>
            <a:t>Success</a:t>
          </a:r>
        </a:p>
      </dgm:t>
    </dgm:pt>
    <dgm:pt modelId="{0157D53A-6B32-495E-9655-9C605033F8D2}" type="parTrans" cxnId="{93874BC4-095B-41FB-8501-274F4D1260E4}">
      <dgm:prSet/>
      <dgm:spPr/>
      <dgm:t>
        <a:bodyPr/>
        <a:lstStyle/>
        <a:p>
          <a:endParaRPr lang="id-ID"/>
        </a:p>
      </dgm:t>
    </dgm:pt>
    <dgm:pt modelId="{48F84B58-6CC3-4C56-9EB0-C14D6641A01A}" type="sibTrans" cxnId="{93874BC4-095B-41FB-8501-274F4D1260E4}">
      <dgm:prSet/>
      <dgm:spPr/>
      <dgm:t>
        <a:bodyPr/>
        <a:lstStyle/>
        <a:p>
          <a:endParaRPr lang="id-ID"/>
        </a:p>
      </dgm:t>
    </dgm:pt>
    <dgm:pt modelId="{3F33142A-D0E8-4249-ABB2-9A383D46EBED}">
      <dgm:prSet/>
      <dgm:spPr/>
      <dgm:t>
        <a:bodyPr/>
        <a:lstStyle/>
        <a:p>
          <a:r>
            <a:rPr lang="id-ID"/>
            <a:t>Success (ground pad)</a:t>
          </a:r>
        </a:p>
      </dgm:t>
    </dgm:pt>
    <dgm:pt modelId="{77C4F6DA-C54E-4354-AD13-82108AF07C3B}" type="parTrans" cxnId="{B736412D-4A42-48C9-A1D3-614701660926}">
      <dgm:prSet/>
      <dgm:spPr/>
      <dgm:t>
        <a:bodyPr/>
        <a:lstStyle/>
        <a:p>
          <a:endParaRPr lang="id-ID"/>
        </a:p>
      </dgm:t>
    </dgm:pt>
    <dgm:pt modelId="{8EDD3063-7D21-4972-B26A-258FBA8D642A}" type="sibTrans" cxnId="{B736412D-4A42-48C9-A1D3-614701660926}">
      <dgm:prSet/>
      <dgm:spPr/>
      <dgm:t>
        <a:bodyPr/>
        <a:lstStyle/>
        <a:p>
          <a:endParaRPr lang="id-ID"/>
        </a:p>
      </dgm:t>
    </dgm:pt>
    <dgm:pt modelId="{DCE3AC19-6399-42E3-AECA-F1CA068C78B4}">
      <dgm:prSet/>
      <dgm:spPr/>
      <dgm:t>
        <a:bodyPr/>
        <a:lstStyle/>
        <a:p>
          <a:r>
            <a:rPr lang="id-ID"/>
            <a:t>Success (drone ship)</a:t>
          </a:r>
        </a:p>
      </dgm:t>
    </dgm:pt>
    <dgm:pt modelId="{21566FED-40C2-47B1-A3B6-8A3B137BE542}" type="parTrans" cxnId="{A333BE7E-FE73-4F33-A212-CBF6FE1B9512}">
      <dgm:prSet/>
      <dgm:spPr/>
      <dgm:t>
        <a:bodyPr/>
        <a:lstStyle/>
        <a:p>
          <a:endParaRPr lang="id-ID"/>
        </a:p>
      </dgm:t>
    </dgm:pt>
    <dgm:pt modelId="{F946F0E3-EB93-491E-88DF-F7123828E931}" type="sibTrans" cxnId="{A333BE7E-FE73-4F33-A212-CBF6FE1B9512}">
      <dgm:prSet/>
      <dgm:spPr/>
      <dgm:t>
        <a:bodyPr/>
        <a:lstStyle/>
        <a:p>
          <a:endParaRPr lang="id-ID"/>
        </a:p>
      </dgm:t>
    </dgm:pt>
    <dgm:pt modelId="{40D57733-3E6F-4594-8F3C-82152E4576F5}">
      <dgm:prSet/>
      <dgm:spPr/>
      <dgm:t>
        <a:bodyPr/>
        <a:lstStyle/>
        <a:p>
          <a:r>
            <a:rPr lang="id-ID"/>
            <a:t>Controlled (ocean)</a:t>
          </a:r>
        </a:p>
      </dgm:t>
    </dgm:pt>
    <dgm:pt modelId="{581DD69D-7887-4637-B487-33B590A5AF2A}" type="parTrans" cxnId="{D3A039A7-CA3E-43A3-84DA-8BC2105F5DE5}">
      <dgm:prSet/>
      <dgm:spPr/>
      <dgm:t>
        <a:bodyPr/>
        <a:lstStyle/>
        <a:p>
          <a:endParaRPr lang="id-ID"/>
        </a:p>
      </dgm:t>
    </dgm:pt>
    <dgm:pt modelId="{B922C9E1-9AAD-4C7B-AB76-61B2600B84C4}" type="sibTrans" cxnId="{D3A039A7-CA3E-43A3-84DA-8BC2105F5DE5}">
      <dgm:prSet/>
      <dgm:spPr/>
      <dgm:t>
        <a:bodyPr/>
        <a:lstStyle/>
        <a:p>
          <a:endParaRPr lang="id-ID"/>
        </a:p>
      </dgm:t>
    </dgm:pt>
    <dgm:pt modelId="{5F8D3D44-58E3-4B30-9AAF-ED63BBD1A2F5}">
      <dgm:prSet/>
      <dgm:spPr/>
      <dgm:t>
        <a:bodyPr/>
        <a:lstStyle/>
        <a:p>
          <a:r>
            <a:rPr lang="id-ID"/>
            <a:t>Failure</a:t>
          </a:r>
        </a:p>
      </dgm:t>
    </dgm:pt>
    <dgm:pt modelId="{F1634833-4E17-4526-9189-55648A0B0F1B}" type="parTrans" cxnId="{D307DF22-2C9E-4317-8F3C-6A065B640E6D}">
      <dgm:prSet/>
      <dgm:spPr/>
      <dgm:t>
        <a:bodyPr/>
        <a:lstStyle/>
        <a:p>
          <a:endParaRPr lang="id-ID"/>
        </a:p>
      </dgm:t>
    </dgm:pt>
    <dgm:pt modelId="{5592C0AE-2203-4926-AEEB-966C4C624B9F}" type="sibTrans" cxnId="{D307DF22-2C9E-4317-8F3C-6A065B640E6D}">
      <dgm:prSet/>
      <dgm:spPr/>
      <dgm:t>
        <a:bodyPr/>
        <a:lstStyle/>
        <a:p>
          <a:endParaRPr lang="id-ID"/>
        </a:p>
      </dgm:t>
    </dgm:pt>
    <dgm:pt modelId="{D479A453-69B9-4FD6-A85D-BDA024046495}">
      <dgm:prSet/>
      <dgm:spPr/>
      <dgm:t>
        <a:bodyPr/>
        <a:lstStyle/>
        <a:p>
          <a:r>
            <a:rPr lang="id-ID"/>
            <a:t>Success</a:t>
          </a:r>
        </a:p>
      </dgm:t>
    </dgm:pt>
    <dgm:pt modelId="{974BB899-6380-48E2-A82F-BF1D13D19E4A}" type="parTrans" cxnId="{E49DC915-0B30-413F-8A7B-FC25EA341861}">
      <dgm:prSet/>
      <dgm:spPr/>
      <dgm:t>
        <a:bodyPr/>
        <a:lstStyle/>
        <a:p>
          <a:endParaRPr lang="id-ID"/>
        </a:p>
      </dgm:t>
    </dgm:pt>
    <dgm:pt modelId="{0458AD54-39E4-4264-8A03-B2C5DF858902}" type="sibTrans" cxnId="{E49DC915-0B30-413F-8A7B-FC25EA341861}">
      <dgm:prSet/>
      <dgm:spPr/>
      <dgm:t>
        <a:bodyPr/>
        <a:lstStyle/>
        <a:p>
          <a:endParaRPr lang="id-ID"/>
        </a:p>
      </dgm:t>
    </dgm:pt>
    <dgm:pt modelId="{65A7F35D-522C-4F41-BC2C-40F2E7F6F6CF}">
      <dgm:prSet/>
      <dgm:spPr/>
      <dgm:t>
        <a:bodyPr/>
        <a:lstStyle/>
        <a:p>
          <a:r>
            <a:rPr lang="id-ID"/>
            <a:t>Failure</a:t>
          </a:r>
        </a:p>
      </dgm:t>
    </dgm:pt>
    <dgm:pt modelId="{F24579E5-6931-4A40-9B79-CCD34A992553}" type="parTrans" cxnId="{8BA8078C-2690-410A-8EA2-7DA90C067F9A}">
      <dgm:prSet/>
      <dgm:spPr/>
      <dgm:t>
        <a:bodyPr/>
        <a:lstStyle/>
        <a:p>
          <a:endParaRPr lang="id-ID"/>
        </a:p>
      </dgm:t>
    </dgm:pt>
    <dgm:pt modelId="{9BD34688-1187-4E03-957F-44EDCDCE3956}" type="sibTrans" cxnId="{8BA8078C-2690-410A-8EA2-7DA90C067F9A}">
      <dgm:prSet/>
      <dgm:spPr/>
      <dgm:t>
        <a:bodyPr/>
        <a:lstStyle/>
        <a:p>
          <a:endParaRPr lang="id-ID"/>
        </a:p>
      </dgm:t>
    </dgm:pt>
    <dgm:pt modelId="{376F91A8-22F0-4775-AA6B-F8FC70070A2A}">
      <dgm:prSet/>
      <dgm:spPr/>
      <dgm:t>
        <a:bodyPr/>
        <a:lstStyle/>
        <a:p>
          <a:r>
            <a:rPr lang="id-ID" dirty="0" err="1"/>
            <a:t>Failure</a:t>
          </a:r>
          <a:r>
            <a:rPr lang="id-ID" dirty="0"/>
            <a:t> (</a:t>
          </a:r>
          <a:r>
            <a:rPr lang="id-ID" dirty="0" err="1"/>
            <a:t>drone</a:t>
          </a:r>
          <a:r>
            <a:rPr lang="id-ID" dirty="0"/>
            <a:t> </a:t>
          </a:r>
          <a:r>
            <a:rPr lang="id-ID" dirty="0" err="1"/>
            <a:t>ship</a:t>
          </a:r>
          <a:r>
            <a:rPr lang="id-ID" dirty="0"/>
            <a:t>)</a:t>
          </a:r>
        </a:p>
      </dgm:t>
    </dgm:pt>
    <dgm:pt modelId="{BA067B74-D9DE-43F6-BAAD-DD282E17DC04}" type="parTrans" cxnId="{7CAE12AA-B43D-4AEE-9871-ABDD9E201FFE}">
      <dgm:prSet/>
      <dgm:spPr/>
      <dgm:t>
        <a:bodyPr/>
        <a:lstStyle/>
        <a:p>
          <a:endParaRPr lang="id-ID"/>
        </a:p>
      </dgm:t>
    </dgm:pt>
    <dgm:pt modelId="{EB176495-345C-48EA-AC8F-34FAE51E5CFE}" type="sibTrans" cxnId="{7CAE12AA-B43D-4AEE-9871-ABDD9E201FFE}">
      <dgm:prSet/>
      <dgm:spPr/>
      <dgm:t>
        <a:bodyPr/>
        <a:lstStyle/>
        <a:p>
          <a:endParaRPr lang="id-ID"/>
        </a:p>
      </dgm:t>
    </dgm:pt>
    <dgm:pt modelId="{4316851B-9689-42AB-8DD1-6903A0C199A4}">
      <dgm:prSet/>
      <dgm:spPr/>
      <dgm:t>
        <a:bodyPr/>
        <a:lstStyle/>
        <a:p>
          <a:r>
            <a:rPr lang="en-US" dirty="0"/>
            <a:t>⁝</a:t>
          </a:r>
          <a:endParaRPr lang="id-ID" dirty="0"/>
        </a:p>
      </dgm:t>
    </dgm:pt>
    <dgm:pt modelId="{823F25CD-F87B-406D-8C1B-0D8C9D2D437E}" type="parTrans" cxnId="{C47D607E-8C39-4E08-8EE7-D0E4820C5848}">
      <dgm:prSet/>
      <dgm:spPr/>
      <dgm:t>
        <a:bodyPr/>
        <a:lstStyle/>
        <a:p>
          <a:endParaRPr lang="id-ID"/>
        </a:p>
      </dgm:t>
    </dgm:pt>
    <dgm:pt modelId="{7902C209-D0DB-4E4B-BBDF-1EF4748D7FB6}" type="sibTrans" cxnId="{C47D607E-8C39-4E08-8EE7-D0E4820C5848}">
      <dgm:prSet/>
      <dgm:spPr/>
      <dgm:t>
        <a:bodyPr/>
        <a:lstStyle/>
        <a:p>
          <a:endParaRPr lang="id-ID"/>
        </a:p>
      </dgm:t>
    </dgm:pt>
    <dgm:pt modelId="{CB3703BC-BDB3-4794-9C2E-ED9FFB7EAEEB}">
      <dgm:prSet/>
      <dgm:spPr/>
      <dgm:t>
        <a:bodyPr/>
        <a:lstStyle/>
        <a:p>
          <a:r>
            <a:rPr lang="id-ID" b="0" i="0" dirty="0" err="1"/>
            <a:t>Failure</a:t>
          </a:r>
          <a:r>
            <a:rPr lang="id-ID" b="0" i="0" dirty="0"/>
            <a:t> (</a:t>
          </a:r>
          <a:r>
            <a:rPr lang="id-ID" b="0" i="0" dirty="0" err="1"/>
            <a:t>parachute</a:t>
          </a:r>
          <a:r>
            <a:rPr lang="id-ID" b="0" i="0" dirty="0"/>
            <a:t>)</a:t>
          </a:r>
          <a:endParaRPr lang="id-ID" dirty="0"/>
        </a:p>
      </dgm:t>
    </dgm:pt>
    <dgm:pt modelId="{F72B8280-1072-47EA-8D1A-36B18E5F515F}" type="parTrans" cxnId="{7DFD6EFC-6DAE-491E-A5BD-5852F3243AFE}">
      <dgm:prSet/>
      <dgm:spPr/>
      <dgm:t>
        <a:bodyPr/>
        <a:lstStyle/>
        <a:p>
          <a:endParaRPr lang="id-ID"/>
        </a:p>
      </dgm:t>
    </dgm:pt>
    <dgm:pt modelId="{55F28C20-6EE8-4FD2-BE13-D807BDF8DE48}" type="sibTrans" cxnId="{7DFD6EFC-6DAE-491E-A5BD-5852F3243AFE}">
      <dgm:prSet/>
      <dgm:spPr/>
      <dgm:t>
        <a:bodyPr/>
        <a:lstStyle/>
        <a:p>
          <a:endParaRPr lang="id-ID"/>
        </a:p>
      </dgm:t>
    </dgm:pt>
    <dgm:pt modelId="{A4E1A698-A1B1-47CB-ADD0-5E0A1ABAB299}">
      <dgm:prSet/>
      <dgm:spPr/>
      <dgm:t>
        <a:bodyPr/>
        <a:lstStyle/>
        <a:p>
          <a:r>
            <a:rPr lang="en-US" dirty="0"/>
            <a:t>Success</a:t>
          </a:r>
          <a:endParaRPr lang="id-ID" dirty="0"/>
        </a:p>
      </dgm:t>
    </dgm:pt>
    <dgm:pt modelId="{CC256848-E06B-4E2A-9584-48B689C0DA1F}" type="parTrans" cxnId="{BC0BEE10-AC3F-4BF9-AAA7-9DD3F10D8EA2}">
      <dgm:prSet/>
      <dgm:spPr/>
      <dgm:t>
        <a:bodyPr/>
        <a:lstStyle/>
        <a:p>
          <a:endParaRPr lang="id-ID"/>
        </a:p>
      </dgm:t>
    </dgm:pt>
    <dgm:pt modelId="{0CABD444-B48C-4987-87B0-05D455769E73}" type="sibTrans" cxnId="{BC0BEE10-AC3F-4BF9-AAA7-9DD3F10D8EA2}">
      <dgm:prSet/>
      <dgm:spPr/>
      <dgm:t>
        <a:bodyPr/>
        <a:lstStyle/>
        <a:p>
          <a:endParaRPr lang="id-ID"/>
        </a:p>
      </dgm:t>
    </dgm:pt>
    <dgm:pt modelId="{D60829E9-9984-4A9F-B259-8A02F6A6F4AF}" type="pres">
      <dgm:prSet presAssocID="{42D559FA-EFB1-4D94-80D0-78D780007D95}" presName="linear" presStyleCnt="0">
        <dgm:presLayoutVars>
          <dgm:animLvl val="lvl"/>
          <dgm:resizeHandles val="exact"/>
        </dgm:presLayoutVars>
      </dgm:prSet>
      <dgm:spPr/>
    </dgm:pt>
    <dgm:pt modelId="{3396C604-CF92-43C1-BF05-FE28C28DA66B}" type="pres">
      <dgm:prSet presAssocID="{BAAE26C3-AE31-4D39-9789-0D0E2465CC5A}" presName="parentText" presStyleLbl="node1" presStyleIdx="0" presStyleCnt="14">
        <dgm:presLayoutVars>
          <dgm:chMax val="0"/>
          <dgm:bulletEnabled val="1"/>
        </dgm:presLayoutVars>
      </dgm:prSet>
      <dgm:spPr/>
    </dgm:pt>
    <dgm:pt modelId="{50A42DC8-8457-4931-902F-D7EFC1D76923}" type="pres">
      <dgm:prSet presAssocID="{CB9855AE-E57B-4B05-9748-8E8F95C5AA61}" presName="spacer" presStyleCnt="0"/>
      <dgm:spPr/>
    </dgm:pt>
    <dgm:pt modelId="{99853160-CC8D-4FC5-9F9A-760635435E10}" type="pres">
      <dgm:prSet presAssocID="{D0C52DAC-81A6-4FA0-8377-EC941209E5CD}" presName="parentText" presStyleLbl="node1" presStyleIdx="1" presStyleCnt="14">
        <dgm:presLayoutVars>
          <dgm:chMax val="0"/>
          <dgm:bulletEnabled val="1"/>
        </dgm:presLayoutVars>
      </dgm:prSet>
      <dgm:spPr/>
    </dgm:pt>
    <dgm:pt modelId="{48F5105F-63AF-4FBF-89AC-CBF0377EFDC4}" type="pres">
      <dgm:prSet presAssocID="{F7B7C7B1-4803-43E1-AB2A-02A308708E9F}" presName="spacer" presStyleCnt="0"/>
      <dgm:spPr/>
    </dgm:pt>
    <dgm:pt modelId="{D8AA6DEA-2334-4AAA-B271-DF542B043642}" type="pres">
      <dgm:prSet presAssocID="{56A3A1F2-B358-4A5D-8D1F-8BD60107D2DC}" presName="parentText" presStyleLbl="node1" presStyleIdx="2" presStyleCnt="14">
        <dgm:presLayoutVars>
          <dgm:chMax val="0"/>
          <dgm:bulletEnabled val="1"/>
        </dgm:presLayoutVars>
      </dgm:prSet>
      <dgm:spPr/>
    </dgm:pt>
    <dgm:pt modelId="{FB9EFBA8-D92E-448B-A6F8-433CE1511719}" type="pres">
      <dgm:prSet presAssocID="{4A046FCB-022A-422B-A750-2AE6FCB20A81}" presName="spacer" presStyleCnt="0"/>
      <dgm:spPr/>
    </dgm:pt>
    <dgm:pt modelId="{621A08B6-D5F0-41E1-98CC-D1512E5AF183}" type="pres">
      <dgm:prSet presAssocID="{28ED839A-494E-4EC1-8402-D48AF8B0C57C}" presName="parentText" presStyleLbl="node1" presStyleIdx="3" presStyleCnt="14">
        <dgm:presLayoutVars>
          <dgm:chMax val="0"/>
          <dgm:bulletEnabled val="1"/>
        </dgm:presLayoutVars>
      </dgm:prSet>
      <dgm:spPr/>
    </dgm:pt>
    <dgm:pt modelId="{D8D629DB-5FFF-4DE7-92F3-60E62FD90DED}" type="pres">
      <dgm:prSet presAssocID="{48F84B58-6CC3-4C56-9EB0-C14D6641A01A}" presName="spacer" presStyleCnt="0"/>
      <dgm:spPr/>
    </dgm:pt>
    <dgm:pt modelId="{C3A40DD6-AD64-40BD-B4F0-F5F931085D1A}" type="pres">
      <dgm:prSet presAssocID="{3F33142A-D0E8-4249-ABB2-9A383D46EBED}" presName="parentText" presStyleLbl="node1" presStyleIdx="4" presStyleCnt="14">
        <dgm:presLayoutVars>
          <dgm:chMax val="0"/>
          <dgm:bulletEnabled val="1"/>
        </dgm:presLayoutVars>
      </dgm:prSet>
      <dgm:spPr/>
    </dgm:pt>
    <dgm:pt modelId="{11B799A4-0AEF-4B6F-A1CD-7A75F16D59BE}" type="pres">
      <dgm:prSet presAssocID="{8EDD3063-7D21-4972-B26A-258FBA8D642A}" presName="spacer" presStyleCnt="0"/>
      <dgm:spPr/>
    </dgm:pt>
    <dgm:pt modelId="{2336F4E8-E833-46A1-862E-112527C3825F}" type="pres">
      <dgm:prSet presAssocID="{DCE3AC19-6399-42E3-AECA-F1CA068C78B4}" presName="parentText" presStyleLbl="node1" presStyleIdx="5" presStyleCnt="14">
        <dgm:presLayoutVars>
          <dgm:chMax val="0"/>
          <dgm:bulletEnabled val="1"/>
        </dgm:presLayoutVars>
      </dgm:prSet>
      <dgm:spPr/>
    </dgm:pt>
    <dgm:pt modelId="{E36CE945-0DE9-4EF2-ADF0-FD09EFD9B0BE}" type="pres">
      <dgm:prSet presAssocID="{F946F0E3-EB93-491E-88DF-F7123828E931}" presName="spacer" presStyleCnt="0"/>
      <dgm:spPr/>
    </dgm:pt>
    <dgm:pt modelId="{45531EFA-3632-4A83-965F-01F02EB91E7D}" type="pres">
      <dgm:prSet presAssocID="{40D57733-3E6F-4594-8F3C-82152E4576F5}" presName="parentText" presStyleLbl="node1" presStyleIdx="6" presStyleCnt="14">
        <dgm:presLayoutVars>
          <dgm:chMax val="0"/>
          <dgm:bulletEnabled val="1"/>
        </dgm:presLayoutVars>
      </dgm:prSet>
      <dgm:spPr/>
    </dgm:pt>
    <dgm:pt modelId="{279A89FC-CA4C-4DAE-A1C4-2AC498178311}" type="pres">
      <dgm:prSet presAssocID="{B922C9E1-9AAD-4C7B-AB76-61B2600B84C4}" presName="spacer" presStyleCnt="0"/>
      <dgm:spPr/>
    </dgm:pt>
    <dgm:pt modelId="{8C23C2FA-E6A7-44E6-80AF-49C6CBB58509}" type="pres">
      <dgm:prSet presAssocID="{5F8D3D44-58E3-4B30-9AAF-ED63BBD1A2F5}" presName="parentText" presStyleLbl="node1" presStyleIdx="7" presStyleCnt="14">
        <dgm:presLayoutVars>
          <dgm:chMax val="0"/>
          <dgm:bulletEnabled val="1"/>
        </dgm:presLayoutVars>
      </dgm:prSet>
      <dgm:spPr/>
    </dgm:pt>
    <dgm:pt modelId="{70ECA53E-3FA2-4492-8E73-25949D4613AC}" type="pres">
      <dgm:prSet presAssocID="{5592C0AE-2203-4926-AEEB-966C4C624B9F}" presName="spacer" presStyleCnt="0"/>
      <dgm:spPr/>
    </dgm:pt>
    <dgm:pt modelId="{7D52B107-5AD8-4D73-BE6A-E64FCA04201D}" type="pres">
      <dgm:prSet presAssocID="{D479A453-69B9-4FD6-A85D-BDA024046495}" presName="parentText" presStyleLbl="node1" presStyleIdx="8" presStyleCnt="14">
        <dgm:presLayoutVars>
          <dgm:chMax val="0"/>
          <dgm:bulletEnabled val="1"/>
        </dgm:presLayoutVars>
      </dgm:prSet>
      <dgm:spPr/>
    </dgm:pt>
    <dgm:pt modelId="{00842A82-D38B-4DAE-8169-452735D65483}" type="pres">
      <dgm:prSet presAssocID="{0458AD54-39E4-4264-8A03-B2C5DF858902}" presName="spacer" presStyleCnt="0"/>
      <dgm:spPr/>
    </dgm:pt>
    <dgm:pt modelId="{995EA98D-D526-4535-9434-7D28F824490D}" type="pres">
      <dgm:prSet presAssocID="{65A7F35D-522C-4F41-BC2C-40F2E7F6F6CF}" presName="parentText" presStyleLbl="node1" presStyleIdx="9" presStyleCnt="14">
        <dgm:presLayoutVars>
          <dgm:chMax val="0"/>
          <dgm:bulletEnabled val="1"/>
        </dgm:presLayoutVars>
      </dgm:prSet>
      <dgm:spPr/>
    </dgm:pt>
    <dgm:pt modelId="{638EE37F-A96C-4079-BAC0-01EBBD6FCBFB}" type="pres">
      <dgm:prSet presAssocID="{9BD34688-1187-4E03-957F-44EDCDCE3956}" presName="spacer" presStyleCnt="0"/>
      <dgm:spPr/>
    </dgm:pt>
    <dgm:pt modelId="{BD4EAF3B-2AF7-4B2B-813A-D75F0EE2FF31}" type="pres">
      <dgm:prSet presAssocID="{376F91A8-22F0-4775-AA6B-F8FC70070A2A}" presName="parentText" presStyleLbl="node1" presStyleIdx="10" presStyleCnt="14">
        <dgm:presLayoutVars>
          <dgm:chMax val="0"/>
          <dgm:bulletEnabled val="1"/>
        </dgm:presLayoutVars>
      </dgm:prSet>
      <dgm:spPr/>
    </dgm:pt>
    <dgm:pt modelId="{87AF6F51-B4C8-4F46-BC91-0B2495844908}" type="pres">
      <dgm:prSet presAssocID="{EB176495-345C-48EA-AC8F-34FAE51E5CFE}" presName="spacer" presStyleCnt="0"/>
      <dgm:spPr/>
    </dgm:pt>
    <dgm:pt modelId="{BAECCD18-0BF8-4293-985C-9BD6EF12C7B1}" type="pres">
      <dgm:prSet presAssocID="{A4E1A698-A1B1-47CB-ADD0-5E0A1ABAB299}" presName="parentText" presStyleLbl="node1" presStyleIdx="11" presStyleCnt="14">
        <dgm:presLayoutVars>
          <dgm:chMax val="0"/>
          <dgm:bulletEnabled val="1"/>
        </dgm:presLayoutVars>
      </dgm:prSet>
      <dgm:spPr/>
    </dgm:pt>
    <dgm:pt modelId="{A6603B83-BA72-4AA3-A470-2564D1C5258D}" type="pres">
      <dgm:prSet presAssocID="{0CABD444-B48C-4987-87B0-05D455769E73}" presName="spacer" presStyleCnt="0"/>
      <dgm:spPr/>
    </dgm:pt>
    <dgm:pt modelId="{52EC8DF9-912D-422D-B314-48C11B95EC81}" type="pres">
      <dgm:prSet presAssocID="{4316851B-9689-42AB-8DD1-6903A0C199A4}" presName="parentText" presStyleLbl="node1" presStyleIdx="12" presStyleCnt="14">
        <dgm:presLayoutVars>
          <dgm:chMax val="0"/>
          <dgm:bulletEnabled val="1"/>
        </dgm:presLayoutVars>
      </dgm:prSet>
      <dgm:spPr/>
    </dgm:pt>
    <dgm:pt modelId="{A0DA453E-D611-4FFE-90EC-9C56780394CC}" type="pres">
      <dgm:prSet presAssocID="{7902C209-D0DB-4E4B-BBDF-1EF4748D7FB6}" presName="spacer" presStyleCnt="0"/>
      <dgm:spPr/>
    </dgm:pt>
    <dgm:pt modelId="{1A023F35-3E8F-4684-9635-A816CBDF5E03}" type="pres">
      <dgm:prSet presAssocID="{CB3703BC-BDB3-4794-9C2E-ED9FFB7EAEEB}" presName="parentText" presStyleLbl="node1" presStyleIdx="13" presStyleCnt="14">
        <dgm:presLayoutVars>
          <dgm:chMax val="0"/>
          <dgm:bulletEnabled val="1"/>
        </dgm:presLayoutVars>
      </dgm:prSet>
      <dgm:spPr/>
    </dgm:pt>
  </dgm:ptLst>
  <dgm:cxnLst>
    <dgm:cxn modelId="{34BD0C0B-DD20-45A5-B239-F67AF9FE2C6B}" type="presOf" srcId="{5F8D3D44-58E3-4B30-9AAF-ED63BBD1A2F5}" destId="{8C23C2FA-E6A7-44E6-80AF-49C6CBB58509}" srcOrd="0" destOrd="0" presId="urn:microsoft.com/office/officeart/2005/8/layout/vList2"/>
    <dgm:cxn modelId="{BC0BEE10-AC3F-4BF9-AAA7-9DD3F10D8EA2}" srcId="{42D559FA-EFB1-4D94-80D0-78D780007D95}" destId="{A4E1A698-A1B1-47CB-ADD0-5E0A1ABAB299}" srcOrd="11" destOrd="0" parTransId="{CC256848-E06B-4E2A-9584-48B689C0DA1F}" sibTransId="{0CABD444-B48C-4987-87B0-05D455769E73}"/>
    <dgm:cxn modelId="{963C8F11-707F-4F84-8375-E0AC37AA24AB}" type="presOf" srcId="{376F91A8-22F0-4775-AA6B-F8FC70070A2A}" destId="{BD4EAF3B-2AF7-4B2B-813A-D75F0EE2FF31}" srcOrd="0" destOrd="0" presId="urn:microsoft.com/office/officeart/2005/8/layout/vList2"/>
    <dgm:cxn modelId="{ABC53514-5DCD-4D4E-A297-99A470A950FE}" type="presOf" srcId="{CB3703BC-BDB3-4794-9C2E-ED9FFB7EAEEB}" destId="{1A023F35-3E8F-4684-9635-A816CBDF5E03}" srcOrd="0" destOrd="0" presId="urn:microsoft.com/office/officeart/2005/8/layout/vList2"/>
    <dgm:cxn modelId="{E49DC915-0B30-413F-8A7B-FC25EA341861}" srcId="{42D559FA-EFB1-4D94-80D0-78D780007D95}" destId="{D479A453-69B9-4FD6-A85D-BDA024046495}" srcOrd="8" destOrd="0" parTransId="{974BB899-6380-48E2-A82F-BF1D13D19E4A}" sibTransId="{0458AD54-39E4-4264-8A03-B2C5DF858902}"/>
    <dgm:cxn modelId="{AD4E6F17-9F98-4BB3-B3A9-6F51BEC27251}" type="presOf" srcId="{28ED839A-494E-4EC1-8402-D48AF8B0C57C}" destId="{621A08B6-D5F0-41E1-98CC-D1512E5AF183}" srcOrd="0" destOrd="0" presId="urn:microsoft.com/office/officeart/2005/8/layout/vList2"/>
    <dgm:cxn modelId="{D307DF22-2C9E-4317-8F3C-6A065B640E6D}" srcId="{42D559FA-EFB1-4D94-80D0-78D780007D95}" destId="{5F8D3D44-58E3-4B30-9AAF-ED63BBD1A2F5}" srcOrd="7" destOrd="0" parTransId="{F1634833-4E17-4526-9189-55648A0B0F1B}" sibTransId="{5592C0AE-2203-4926-AEEB-966C4C624B9F}"/>
    <dgm:cxn modelId="{E80CAB26-B661-4F78-97C9-64405CEB407C}" srcId="{42D559FA-EFB1-4D94-80D0-78D780007D95}" destId="{D0C52DAC-81A6-4FA0-8377-EC941209E5CD}" srcOrd="1" destOrd="0" parTransId="{43360CA9-3F09-489B-BDB1-690B043E7593}" sibTransId="{F7B7C7B1-4803-43E1-AB2A-02A308708E9F}"/>
    <dgm:cxn modelId="{B736412D-4A42-48C9-A1D3-614701660926}" srcId="{42D559FA-EFB1-4D94-80D0-78D780007D95}" destId="{3F33142A-D0E8-4249-ABB2-9A383D46EBED}" srcOrd="4" destOrd="0" parTransId="{77C4F6DA-C54E-4354-AD13-82108AF07C3B}" sibTransId="{8EDD3063-7D21-4972-B26A-258FBA8D642A}"/>
    <dgm:cxn modelId="{90CC542D-616C-4FC8-A7C2-63322503A4B7}" srcId="{42D559FA-EFB1-4D94-80D0-78D780007D95}" destId="{BAAE26C3-AE31-4D39-9789-0D0E2465CC5A}" srcOrd="0" destOrd="0" parTransId="{63C38AED-76E8-4E60-B081-5625D0984877}" sibTransId="{CB9855AE-E57B-4B05-9748-8E8F95C5AA61}"/>
    <dgm:cxn modelId="{FC35065D-2BEC-4173-B74F-73DCEDE9B80F}" type="presOf" srcId="{DCE3AC19-6399-42E3-AECA-F1CA068C78B4}" destId="{2336F4E8-E833-46A1-862E-112527C3825F}" srcOrd="0" destOrd="0" presId="urn:microsoft.com/office/officeart/2005/8/layout/vList2"/>
    <dgm:cxn modelId="{0C213149-5624-4CAA-99BC-FC183F00A060}" type="presOf" srcId="{65A7F35D-522C-4F41-BC2C-40F2E7F6F6CF}" destId="{995EA98D-D526-4535-9434-7D28F824490D}" srcOrd="0" destOrd="0" presId="urn:microsoft.com/office/officeart/2005/8/layout/vList2"/>
    <dgm:cxn modelId="{E63A2C6A-2BC5-4B90-9124-349A4FDC8899}" srcId="{42D559FA-EFB1-4D94-80D0-78D780007D95}" destId="{56A3A1F2-B358-4A5D-8D1F-8BD60107D2DC}" srcOrd="2" destOrd="0" parTransId="{E103A6F9-6EDF-43CF-B7B6-EDF0BA2AB672}" sibTransId="{4A046FCB-022A-422B-A750-2AE6FCB20A81}"/>
    <dgm:cxn modelId="{E58EBD75-4548-49A0-A6A3-EFAC31D18576}" type="presOf" srcId="{3F33142A-D0E8-4249-ABB2-9A383D46EBED}" destId="{C3A40DD6-AD64-40BD-B4F0-F5F931085D1A}" srcOrd="0" destOrd="0" presId="urn:microsoft.com/office/officeart/2005/8/layout/vList2"/>
    <dgm:cxn modelId="{1514567A-0BCB-4CAE-B9FB-3A314D40B3E4}" type="presOf" srcId="{40D57733-3E6F-4594-8F3C-82152E4576F5}" destId="{45531EFA-3632-4A83-965F-01F02EB91E7D}" srcOrd="0" destOrd="0" presId="urn:microsoft.com/office/officeart/2005/8/layout/vList2"/>
    <dgm:cxn modelId="{C47D607E-8C39-4E08-8EE7-D0E4820C5848}" srcId="{42D559FA-EFB1-4D94-80D0-78D780007D95}" destId="{4316851B-9689-42AB-8DD1-6903A0C199A4}" srcOrd="12" destOrd="0" parTransId="{823F25CD-F87B-406D-8C1B-0D8C9D2D437E}" sibTransId="{7902C209-D0DB-4E4B-BBDF-1EF4748D7FB6}"/>
    <dgm:cxn modelId="{A333BE7E-FE73-4F33-A212-CBF6FE1B9512}" srcId="{42D559FA-EFB1-4D94-80D0-78D780007D95}" destId="{DCE3AC19-6399-42E3-AECA-F1CA068C78B4}" srcOrd="5" destOrd="0" parTransId="{21566FED-40C2-47B1-A3B6-8A3B137BE542}" sibTransId="{F946F0E3-EB93-491E-88DF-F7123828E931}"/>
    <dgm:cxn modelId="{989BFD84-4BCE-4195-972D-ED03947D4113}" type="presOf" srcId="{4316851B-9689-42AB-8DD1-6903A0C199A4}" destId="{52EC8DF9-912D-422D-B314-48C11B95EC81}" srcOrd="0" destOrd="0" presId="urn:microsoft.com/office/officeart/2005/8/layout/vList2"/>
    <dgm:cxn modelId="{8BA8078C-2690-410A-8EA2-7DA90C067F9A}" srcId="{42D559FA-EFB1-4D94-80D0-78D780007D95}" destId="{65A7F35D-522C-4F41-BC2C-40F2E7F6F6CF}" srcOrd="9" destOrd="0" parTransId="{F24579E5-6931-4A40-9B79-CCD34A992553}" sibTransId="{9BD34688-1187-4E03-957F-44EDCDCE3956}"/>
    <dgm:cxn modelId="{36955894-1289-4A7F-A4C1-26398F9D2E36}" type="presOf" srcId="{A4E1A698-A1B1-47CB-ADD0-5E0A1ABAB299}" destId="{BAECCD18-0BF8-4293-985C-9BD6EF12C7B1}" srcOrd="0" destOrd="0" presId="urn:microsoft.com/office/officeart/2005/8/layout/vList2"/>
    <dgm:cxn modelId="{3653CEA0-2BB4-4E26-85E0-2B49E54C2282}" type="presOf" srcId="{56A3A1F2-B358-4A5D-8D1F-8BD60107D2DC}" destId="{D8AA6DEA-2334-4AAA-B271-DF542B043642}" srcOrd="0" destOrd="0" presId="urn:microsoft.com/office/officeart/2005/8/layout/vList2"/>
    <dgm:cxn modelId="{D3A039A7-CA3E-43A3-84DA-8BC2105F5DE5}" srcId="{42D559FA-EFB1-4D94-80D0-78D780007D95}" destId="{40D57733-3E6F-4594-8F3C-82152E4576F5}" srcOrd="6" destOrd="0" parTransId="{581DD69D-7887-4637-B487-33B590A5AF2A}" sibTransId="{B922C9E1-9AAD-4C7B-AB76-61B2600B84C4}"/>
    <dgm:cxn modelId="{7CAE12AA-B43D-4AEE-9871-ABDD9E201FFE}" srcId="{42D559FA-EFB1-4D94-80D0-78D780007D95}" destId="{376F91A8-22F0-4775-AA6B-F8FC70070A2A}" srcOrd="10" destOrd="0" parTransId="{BA067B74-D9DE-43F6-BAAD-DD282E17DC04}" sibTransId="{EB176495-345C-48EA-AC8F-34FAE51E5CFE}"/>
    <dgm:cxn modelId="{0CC195AC-479D-493F-881A-1AE60F32A120}" type="presOf" srcId="{BAAE26C3-AE31-4D39-9789-0D0E2465CC5A}" destId="{3396C604-CF92-43C1-BF05-FE28C28DA66B}" srcOrd="0" destOrd="0" presId="urn:microsoft.com/office/officeart/2005/8/layout/vList2"/>
    <dgm:cxn modelId="{93874BC4-095B-41FB-8501-274F4D1260E4}" srcId="{42D559FA-EFB1-4D94-80D0-78D780007D95}" destId="{28ED839A-494E-4EC1-8402-D48AF8B0C57C}" srcOrd="3" destOrd="0" parTransId="{0157D53A-6B32-495E-9655-9C605033F8D2}" sibTransId="{48F84B58-6CC3-4C56-9EB0-C14D6641A01A}"/>
    <dgm:cxn modelId="{2B358CCA-F3F1-4DA3-B2EA-F1C971D767B0}" type="presOf" srcId="{D479A453-69B9-4FD6-A85D-BDA024046495}" destId="{7D52B107-5AD8-4D73-BE6A-E64FCA04201D}" srcOrd="0" destOrd="0" presId="urn:microsoft.com/office/officeart/2005/8/layout/vList2"/>
    <dgm:cxn modelId="{18CEE5EF-6DF1-4DA3-808F-0CAC9BCAC12E}" type="presOf" srcId="{42D559FA-EFB1-4D94-80D0-78D780007D95}" destId="{D60829E9-9984-4A9F-B259-8A02F6A6F4AF}" srcOrd="0" destOrd="0" presId="urn:microsoft.com/office/officeart/2005/8/layout/vList2"/>
    <dgm:cxn modelId="{F85605F1-81DF-4F9F-938B-9F133F4CB4D7}" type="presOf" srcId="{D0C52DAC-81A6-4FA0-8377-EC941209E5CD}" destId="{99853160-CC8D-4FC5-9F9A-760635435E10}" srcOrd="0" destOrd="0" presId="urn:microsoft.com/office/officeart/2005/8/layout/vList2"/>
    <dgm:cxn modelId="{7DFD6EFC-6DAE-491E-A5BD-5852F3243AFE}" srcId="{42D559FA-EFB1-4D94-80D0-78D780007D95}" destId="{CB3703BC-BDB3-4794-9C2E-ED9FFB7EAEEB}" srcOrd="13" destOrd="0" parTransId="{F72B8280-1072-47EA-8D1A-36B18E5F515F}" sibTransId="{55F28C20-6EE8-4FD2-BE13-D807BDF8DE48}"/>
    <dgm:cxn modelId="{BAA7B4A3-E067-414E-8BA0-660885A9D891}" type="presParOf" srcId="{D60829E9-9984-4A9F-B259-8A02F6A6F4AF}" destId="{3396C604-CF92-43C1-BF05-FE28C28DA66B}" srcOrd="0" destOrd="0" presId="urn:microsoft.com/office/officeart/2005/8/layout/vList2"/>
    <dgm:cxn modelId="{EF8E3F68-A5A7-4198-B85A-1832771B7614}" type="presParOf" srcId="{D60829E9-9984-4A9F-B259-8A02F6A6F4AF}" destId="{50A42DC8-8457-4931-902F-D7EFC1D76923}" srcOrd="1" destOrd="0" presId="urn:microsoft.com/office/officeart/2005/8/layout/vList2"/>
    <dgm:cxn modelId="{0183106E-828E-43CC-B19D-9F6BD2E14586}" type="presParOf" srcId="{D60829E9-9984-4A9F-B259-8A02F6A6F4AF}" destId="{99853160-CC8D-4FC5-9F9A-760635435E10}" srcOrd="2" destOrd="0" presId="urn:microsoft.com/office/officeart/2005/8/layout/vList2"/>
    <dgm:cxn modelId="{429FFA89-1880-415D-A8F8-5A98690CF390}" type="presParOf" srcId="{D60829E9-9984-4A9F-B259-8A02F6A6F4AF}" destId="{48F5105F-63AF-4FBF-89AC-CBF0377EFDC4}" srcOrd="3" destOrd="0" presId="urn:microsoft.com/office/officeart/2005/8/layout/vList2"/>
    <dgm:cxn modelId="{B8926CE3-6FAE-41F3-AC6D-B12E3A81FD38}" type="presParOf" srcId="{D60829E9-9984-4A9F-B259-8A02F6A6F4AF}" destId="{D8AA6DEA-2334-4AAA-B271-DF542B043642}" srcOrd="4" destOrd="0" presId="urn:microsoft.com/office/officeart/2005/8/layout/vList2"/>
    <dgm:cxn modelId="{70C215D0-CF00-4A8D-A007-2CD9EEAA5F88}" type="presParOf" srcId="{D60829E9-9984-4A9F-B259-8A02F6A6F4AF}" destId="{FB9EFBA8-D92E-448B-A6F8-433CE1511719}" srcOrd="5" destOrd="0" presId="urn:microsoft.com/office/officeart/2005/8/layout/vList2"/>
    <dgm:cxn modelId="{4BE845CB-084A-418D-A2DD-1F6A38A75C71}" type="presParOf" srcId="{D60829E9-9984-4A9F-B259-8A02F6A6F4AF}" destId="{621A08B6-D5F0-41E1-98CC-D1512E5AF183}" srcOrd="6" destOrd="0" presId="urn:microsoft.com/office/officeart/2005/8/layout/vList2"/>
    <dgm:cxn modelId="{2C25AEA9-ED10-4C99-AABD-C1E87B34E54E}" type="presParOf" srcId="{D60829E9-9984-4A9F-B259-8A02F6A6F4AF}" destId="{D8D629DB-5FFF-4DE7-92F3-60E62FD90DED}" srcOrd="7" destOrd="0" presId="urn:microsoft.com/office/officeart/2005/8/layout/vList2"/>
    <dgm:cxn modelId="{F9BC43BE-08FD-4952-961E-B032CE82721E}" type="presParOf" srcId="{D60829E9-9984-4A9F-B259-8A02F6A6F4AF}" destId="{C3A40DD6-AD64-40BD-B4F0-F5F931085D1A}" srcOrd="8" destOrd="0" presId="urn:microsoft.com/office/officeart/2005/8/layout/vList2"/>
    <dgm:cxn modelId="{28C6C8C2-1E42-4E67-8F81-3D065CDAA6BA}" type="presParOf" srcId="{D60829E9-9984-4A9F-B259-8A02F6A6F4AF}" destId="{11B799A4-0AEF-4B6F-A1CD-7A75F16D59BE}" srcOrd="9" destOrd="0" presId="urn:microsoft.com/office/officeart/2005/8/layout/vList2"/>
    <dgm:cxn modelId="{64A012D9-9262-4880-AF87-076D821DCF59}" type="presParOf" srcId="{D60829E9-9984-4A9F-B259-8A02F6A6F4AF}" destId="{2336F4E8-E833-46A1-862E-112527C3825F}" srcOrd="10" destOrd="0" presId="urn:microsoft.com/office/officeart/2005/8/layout/vList2"/>
    <dgm:cxn modelId="{B985A95D-376B-4499-B83B-6AFF59383948}" type="presParOf" srcId="{D60829E9-9984-4A9F-B259-8A02F6A6F4AF}" destId="{E36CE945-0DE9-4EF2-ADF0-FD09EFD9B0BE}" srcOrd="11" destOrd="0" presId="urn:microsoft.com/office/officeart/2005/8/layout/vList2"/>
    <dgm:cxn modelId="{236AA107-54ED-4DA3-B5D7-C6FEA1C2F30D}" type="presParOf" srcId="{D60829E9-9984-4A9F-B259-8A02F6A6F4AF}" destId="{45531EFA-3632-4A83-965F-01F02EB91E7D}" srcOrd="12" destOrd="0" presId="urn:microsoft.com/office/officeart/2005/8/layout/vList2"/>
    <dgm:cxn modelId="{5CAA071D-33DD-43DF-A22F-3874D86A6474}" type="presParOf" srcId="{D60829E9-9984-4A9F-B259-8A02F6A6F4AF}" destId="{279A89FC-CA4C-4DAE-A1C4-2AC498178311}" srcOrd="13" destOrd="0" presId="urn:microsoft.com/office/officeart/2005/8/layout/vList2"/>
    <dgm:cxn modelId="{AE793B82-9AE8-43B9-A8ED-2CFF9364C93B}" type="presParOf" srcId="{D60829E9-9984-4A9F-B259-8A02F6A6F4AF}" destId="{8C23C2FA-E6A7-44E6-80AF-49C6CBB58509}" srcOrd="14" destOrd="0" presId="urn:microsoft.com/office/officeart/2005/8/layout/vList2"/>
    <dgm:cxn modelId="{0A50DFB3-31DB-4030-844C-434D09D5FC79}" type="presParOf" srcId="{D60829E9-9984-4A9F-B259-8A02F6A6F4AF}" destId="{70ECA53E-3FA2-4492-8E73-25949D4613AC}" srcOrd="15" destOrd="0" presId="urn:microsoft.com/office/officeart/2005/8/layout/vList2"/>
    <dgm:cxn modelId="{E1391164-3097-433A-A592-79CBC15A9808}" type="presParOf" srcId="{D60829E9-9984-4A9F-B259-8A02F6A6F4AF}" destId="{7D52B107-5AD8-4D73-BE6A-E64FCA04201D}" srcOrd="16" destOrd="0" presId="urn:microsoft.com/office/officeart/2005/8/layout/vList2"/>
    <dgm:cxn modelId="{C35CF170-D3E3-4ADF-B543-3CAB72DDAB76}" type="presParOf" srcId="{D60829E9-9984-4A9F-B259-8A02F6A6F4AF}" destId="{00842A82-D38B-4DAE-8169-452735D65483}" srcOrd="17" destOrd="0" presId="urn:microsoft.com/office/officeart/2005/8/layout/vList2"/>
    <dgm:cxn modelId="{13DE364A-471A-4CD7-BF56-747A973BFBD9}" type="presParOf" srcId="{D60829E9-9984-4A9F-B259-8A02F6A6F4AF}" destId="{995EA98D-D526-4535-9434-7D28F824490D}" srcOrd="18" destOrd="0" presId="urn:microsoft.com/office/officeart/2005/8/layout/vList2"/>
    <dgm:cxn modelId="{2F64CC6C-DA82-4949-B7AB-E5F307C291A5}" type="presParOf" srcId="{D60829E9-9984-4A9F-B259-8A02F6A6F4AF}" destId="{638EE37F-A96C-4079-BAC0-01EBBD6FCBFB}" srcOrd="19" destOrd="0" presId="urn:microsoft.com/office/officeart/2005/8/layout/vList2"/>
    <dgm:cxn modelId="{93744320-2B71-4811-861E-E3CE34F771F9}" type="presParOf" srcId="{D60829E9-9984-4A9F-B259-8A02F6A6F4AF}" destId="{BD4EAF3B-2AF7-4B2B-813A-D75F0EE2FF31}" srcOrd="20" destOrd="0" presId="urn:microsoft.com/office/officeart/2005/8/layout/vList2"/>
    <dgm:cxn modelId="{DF706DEF-A1A8-42BE-BF64-33786FF953FE}" type="presParOf" srcId="{D60829E9-9984-4A9F-B259-8A02F6A6F4AF}" destId="{87AF6F51-B4C8-4F46-BC91-0B2495844908}" srcOrd="21" destOrd="0" presId="urn:microsoft.com/office/officeart/2005/8/layout/vList2"/>
    <dgm:cxn modelId="{EA9E89E1-4168-4CE6-A9F4-3B05F5C0DD11}" type="presParOf" srcId="{D60829E9-9984-4A9F-B259-8A02F6A6F4AF}" destId="{BAECCD18-0BF8-4293-985C-9BD6EF12C7B1}" srcOrd="22" destOrd="0" presId="urn:microsoft.com/office/officeart/2005/8/layout/vList2"/>
    <dgm:cxn modelId="{88123CB9-1A71-4942-AB9F-8F4DB26B4F10}" type="presParOf" srcId="{D60829E9-9984-4A9F-B259-8A02F6A6F4AF}" destId="{A6603B83-BA72-4AA3-A470-2564D1C5258D}" srcOrd="23" destOrd="0" presId="urn:microsoft.com/office/officeart/2005/8/layout/vList2"/>
    <dgm:cxn modelId="{D8F6412D-9508-46BA-A348-71025F1B81F9}" type="presParOf" srcId="{D60829E9-9984-4A9F-B259-8A02F6A6F4AF}" destId="{52EC8DF9-912D-422D-B314-48C11B95EC81}" srcOrd="24" destOrd="0" presId="urn:microsoft.com/office/officeart/2005/8/layout/vList2"/>
    <dgm:cxn modelId="{EA3D40E0-E273-42AF-9FAE-A1A76BEF1069}" type="presParOf" srcId="{D60829E9-9984-4A9F-B259-8A02F6A6F4AF}" destId="{A0DA453E-D611-4FFE-90EC-9C56780394CC}" srcOrd="25" destOrd="0" presId="urn:microsoft.com/office/officeart/2005/8/layout/vList2"/>
    <dgm:cxn modelId="{6B1E01FC-B316-4333-A621-CFC681C3DE54}" type="presParOf" srcId="{D60829E9-9984-4A9F-B259-8A02F6A6F4AF}" destId="{1A023F35-3E8F-4684-9635-A816CBDF5E03}" srcOrd="2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03C8C00-ED8D-406A-9975-4F8F48445FDD}" type="doc">
      <dgm:prSet loTypeId="urn:microsoft.com/office/officeart/2005/8/layout/bList2" loCatId="list" qsTypeId="urn:microsoft.com/office/officeart/2005/8/quickstyle/simple1" qsCatId="simple" csTypeId="urn:microsoft.com/office/officeart/2005/8/colors/accent1_2" csCatId="accent1" phldr="1"/>
      <dgm:spPr/>
      <dgm:t>
        <a:bodyPr/>
        <a:lstStyle/>
        <a:p>
          <a:endParaRPr lang="id-ID"/>
        </a:p>
      </dgm:t>
    </dgm:pt>
    <dgm:pt modelId="{129F91AD-1B81-42E1-B95B-207AE44400BD}">
      <dgm:prSet/>
      <dgm:spPr/>
      <dgm:t>
        <a:bodyPr/>
        <a:lstStyle/>
        <a:p>
          <a:r>
            <a:rPr lang="en-US"/>
            <a:t>KSC LC-39A had 13 launches, 10 success and 3 failed</a:t>
          </a:r>
          <a:endParaRPr lang="id-ID"/>
        </a:p>
      </dgm:t>
    </dgm:pt>
    <dgm:pt modelId="{CE400F32-9334-4456-9E5A-6B8C949F87E9}" type="parTrans" cxnId="{7DC0BE2E-866B-4DD9-BB5D-02037976C370}">
      <dgm:prSet/>
      <dgm:spPr/>
      <dgm:t>
        <a:bodyPr/>
        <a:lstStyle/>
        <a:p>
          <a:endParaRPr lang="id-ID"/>
        </a:p>
      </dgm:t>
    </dgm:pt>
    <dgm:pt modelId="{29851FF4-14E1-4B2A-9CD7-B0230BDC8F63}" type="sibTrans" cxnId="{7DC0BE2E-866B-4DD9-BB5D-02037976C370}">
      <dgm:prSet/>
      <dgm:spPr/>
      <dgm:t>
        <a:bodyPr/>
        <a:lstStyle/>
        <a:p>
          <a:endParaRPr lang="id-ID"/>
        </a:p>
      </dgm:t>
    </dgm:pt>
    <dgm:pt modelId="{58316D80-0AAD-4596-A7DE-3BF01BE8D544}">
      <dgm:prSet/>
      <dgm:spPr/>
      <dgm:t>
        <a:bodyPr/>
        <a:lstStyle/>
        <a:p>
          <a:r>
            <a:rPr lang="en-US" dirty="0"/>
            <a:t>CCAFS LC-40 had 26 launches, 7 success and 19 failed</a:t>
          </a:r>
          <a:endParaRPr lang="id-ID" dirty="0"/>
        </a:p>
      </dgm:t>
    </dgm:pt>
    <dgm:pt modelId="{B8274F83-99D6-4343-AD7A-376BA5BCC0A2}" type="parTrans" cxnId="{559B34CF-CAD9-4CFC-8BF8-E8B99A93459D}">
      <dgm:prSet/>
      <dgm:spPr/>
      <dgm:t>
        <a:bodyPr/>
        <a:lstStyle/>
        <a:p>
          <a:endParaRPr lang="id-ID"/>
        </a:p>
      </dgm:t>
    </dgm:pt>
    <dgm:pt modelId="{960369B5-9D65-44A1-9B64-E6AF81C342E3}" type="sibTrans" cxnId="{559B34CF-CAD9-4CFC-8BF8-E8B99A93459D}">
      <dgm:prSet/>
      <dgm:spPr/>
      <dgm:t>
        <a:bodyPr/>
        <a:lstStyle/>
        <a:p>
          <a:endParaRPr lang="id-ID"/>
        </a:p>
      </dgm:t>
    </dgm:pt>
    <dgm:pt modelId="{2E788ECF-D069-4F60-B929-61B8566B6400}">
      <dgm:prSet/>
      <dgm:spPr/>
      <dgm:t>
        <a:bodyPr/>
        <a:lstStyle/>
        <a:p>
          <a:r>
            <a:rPr lang="en-US" dirty="0"/>
            <a:t>CCAFS SLC-40 had 7 launches, 3 success and 4 failed</a:t>
          </a:r>
          <a:endParaRPr lang="id-ID" dirty="0"/>
        </a:p>
      </dgm:t>
    </dgm:pt>
    <dgm:pt modelId="{0C2414A5-D45B-4327-9072-09F49087C448}" type="parTrans" cxnId="{D51F5289-F19F-45EA-8BA5-5F66370A5B42}">
      <dgm:prSet/>
      <dgm:spPr/>
      <dgm:t>
        <a:bodyPr/>
        <a:lstStyle/>
        <a:p>
          <a:endParaRPr lang="id-ID"/>
        </a:p>
      </dgm:t>
    </dgm:pt>
    <dgm:pt modelId="{2AE569D9-085A-4787-ABD5-5C266BC2F3AE}" type="sibTrans" cxnId="{D51F5289-F19F-45EA-8BA5-5F66370A5B42}">
      <dgm:prSet/>
      <dgm:spPr/>
      <dgm:t>
        <a:bodyPr/>
        <a:lstStyle/>
        <a:p>
          <a:endParaRPr lang="id-ID"/>
        </a:p>
      </dgm:t>
    </dgm:pt>
    <dgm:pt modelId="{8E7C33C5-C6C9-4A50-B4DF-61889B58A1B2}" type="pres">
      <dgm:prSet presAssocID="{803C8C00-ED8D-406A-9975-4F8F48445FDD}" presName="diagram" presStyleCnt="0">
        <dgm:presLayoutVars>
          <dgm:dir/>
          <dgm:animLvl val="lvl"/>
          <dgm:resizeHandles val="exact"/>
        </dgm:presLayoutVars>
      </dgm:prSet>
      <dgm:spPr/>
    </dgm:pt>
    <dgm:pt modelId="{C7A2A120-C0B6-4392-864A-699B23AEAF3D}" type="pres">
      <dgm:prSet presAssocID="{129F91AD-1B81-42E1-B95B-207AE44400BD}" presName="compNode" presStyleCnt="0"/>
      <dgm:spPr/>
    </dgm:pt>
    <dgm:pt modelId="{7B634D32-3557-4546-AF0F-DC723F6F66F7}" type="pres">
      <dgm:prSet presAssocID="{129F91AD-1B81-42E1-B95B-207AE44400BD}" presName="childRect" presStyleLbl="bgAcc1" presStyleIdx="0" presStyleCnt="3">
        <dgm:presLayoutVars>
          <dgm:bulletEnabled val="1"/>
        </dgm:presLayoutVars>
      </dgm:prSet>
      <dgm:spPr>
        <a:blipFill rotWithShape="0">
          <a:blip xmlns:r="http://schemas.openxmlformats.org/officeDocument/2006/relationships" r:embed="rId1"/>
          <a:srcRect/>
          <a:stretch>
            <a:fillRect t="-15000" b="-15000"/>
          </a:stretch>
        </a:blipFill>
      </dgm:spPr>
    </dgm:pt>
    <dgm:pt modelId="{80BEC77E-B5AD-4793-AC4B-E8817393C613}" type="pres">
      <dgm:prSet presAssocID="{129F91AD-1B81-42E1-B95B-207AE44400BD}" presName="parentText" presStyleLbl="node1" presStyleIdx="0" presStyleCnt="0">
        <dgm:presLayoutVars>
          <dgm:chMax val="0"/>
          <dgm:bulletEnabled val="1"/>
        </dgm:presLayoutVars>
      </dgm:prSet>
      <dgm:spPr/>
    </dgm:pt>
    <dgm:pt modelId="{930E2A6F-6DAA-4037-A9BC-692D73C4B11C}" type="pres">
      <dgm:prSet presAssocID="{129F91AD-1B81-42E1-B95B-207AE44400BD}" presName="parentRect" presStyleLbl="alignNode1" presStyleIdx="0" presStyleCnt="3"/>
      <dgm:spPr/>
    </dgm:pt>
    <dgm:pt modelId="{071F0157-A16E-480D-B7F5-AF4D9F712A25}" type="pres">
      <dgm:prSet presAssocID="{129F91AD-1B81-42E1-B95B-207AE44400BD}" presName="adorn" presStyleLbl="fgAccFollowNode1" presStyleIdx="0" presStyleCnt="3"/>
      <dgm:spPr>
        <a:blipFill rotWithShape="1">
          <a:blip xmlns:r="http://schemas.openxmlformats.org/officeDocument/2006/relationships" r:embed="rId2"/>
          <a:srcRect/>
          <a:stretch>
            <a:fillRect l="-13000" r="-13000"/>
          </a:stretch>
        </a:blipFill>
      </dgm:spPr>
    </dgm:pt>
    <dgm:pt modelId="{CBB80E0F-FE2F-462B-A93A-18A5E13F0133}" type="pres">
      <dgm:prSet presAssocID="{29851FF4-14E1-4B2A-9CD7-B0230BDC8F63}" presName="sibTrans" presStyleLbl="sibTrans2D1" presStyleIdx="0" presStyleCnt="0"/>
      <dgm:spPr/>
    </dgm:pt>
    <dgm:pt modelId="{F9A49EFC-BF06-4AD1-AF81-C981A8E618DB}" type="pres">
      <dgm:prSet presAssocID="{58316D80-0AAD-4596-A7DE-3BF01BE8D544}" presName="compNode" presStyleCnt="0"/>
      <dgm:spPr/>
    </dgm:pt>
    <dgm:pt modelId="{717B0893-B509-428D-A515-053314E47284}" type="pres">
      <dgm:prSet presAssocID="{58316D80-0AAD-4596-A7DE-3BF01BE8D544}" presName="childRect" presStyleLbl="bgAcc1" presStyleIdx="1" presStyleCnt="3">
        <dgm:presLayoutVars>
          <dgm:bulletEnabled val="1"/>
        </dgm:presLayoutVars>
      </dgm:prSet>
      <dgm:spPr>
        <a:blipFill rotWithShape="0">
          <a:blip xmlns:r="http://schemas.openxmlformats.org/officeDocument/2006/relationships" r:embed="rId3"/>
          <a:srcRect/>
          <a:stretch>
            <a:fillRect t="-12000" b="-12000"/>
          </a:stretch>
        </a:blipFill>
      </dgm:spPr>
    </dgm:pt>
    <dgm:pt modelId="{2BB081C8-BAC1-4233-8A76-9CF25D176F57}" type="pres">
      <dgm:prSet presAssocID="{58316D80-0AAD-4596-A7DE-3BF01BE8D544}" presName="parentText" presStyleLbl="node1" presStyleIdx="0" presStyleCnt="0">
        <dgm:presLayoutVars>
          <dgm:chMax val="0"/>
          <dgm:bulletEnabled val="1"/>
        </dgm:presLayoutVars>
      </dgm:prSet>
      <dgm:spPr/>
    </dgm:pt>
    <dgm:pt modelId="{E537ED53-4377-402D-B259-3E12BE12C262}" type="pres">
      <dgm:prSet presAssocID="{58316D80-0AAD-4596-A7DE-3BF01BE8D544}" presName="parentRect" presStyleLbl="alignNode1" presStyleIdx="1" presStyleCnt="3"/>
      <dgm:spPr/>
    </dgm:pt>
    <dgm:pt modelId="{5AAC332E-025D-4B09-9C42-D197E991563B}" type="pres">
      <dgm:prSet presAssocID="{58316D80-0AAD-4596-A7DE-3BF01BE8D544}" presName="adorn" presStyleLbl="fgAccFollowNode1" presStyleIdx="1" presStyleCnt="3"/>
      <dgm:spPr>
        <a:blipFill rotWithShape="1">
          <a:blip xmlns:r="http://schemas.openxmlformats.org/officeDocument/2006/relationships" r:embed="rId2"/>
          <a:srcRect/>
          <a:stretch>
            <a:fillRect l="-13000" r="-13000"/>
          </a:stretch>
        </a:blipFill>
      </dgm:spPr>
    </dgm:pt>
    <dgm:pt modelId="{C61B4F83-81B8-4F2C-82A9-C6B4575E9816}" type="pres">
      <dgm:prSet presAssocID="{960369B5-9D65-44A1-9B64-E6AF81C342E3}" presName="sibTrans" presStyleLbl="sibTrans2D1" presStyleIdx="0" presStyleCnt="0"/>
      <dgm:spPr/>
    </dgm:pt>
    <dgm:pt modelId="{A57F514F-AB70-4634-B54D-A0444143BB5B}" type="pres">
      <dgm:prSet presAssocID="{2E788ECF-D069-4F60-B929-61B8566B6400}" presName="compNode" presStyleCnt="0"/>
      <dgm:spPr/>
    </dgm:pt>
    <dgm:pt modelId="{E404EA8B-B597-41F5-84FF-025113E79DA3}" type="pres">
      <dgm:prSet presAssocID="{2E788ECF-D069-4F60-B929-61B8566B6400}" presName="childRect" presStyleLbl="bgAcc1" presStyleIdx="2" presStyleCnt="3">
        <dgm:presLayoutVars>
          <dgm:bulletEnabled val="1"/>
        </dgm:presLayoutVars>
      </dgm:prSet>
      <dgm:spPr>
        <a:blipFill rotWithShape="0">
          <a:blip xmlns:r="http://schemas.openxmlformats.org/officeDocument/2006/relationships" r:embed="rId4"/>
          <a:srcRect/>
          <a:stretch>
            <a:fillRect t="-8000" b="-8000"/>
          </a:stretch>
        </a:blipFill>
      </dgm:spPr>
    </dgm:pt>
    <dgm:pt modelId="{CFEE5DCC-D75B-43FA-8BAC-0C54E61E90BC}" type="pres">
      <dgm:prSet presAssocID="{2E788ECF-D069-4F60-B929-61B8566B6400}" presName="parentText" presStyleLbl="node1" presStyleIdx="0" presStyleCnt="0">
        <dgm:presLayoutVars>
          <dgm:chMax val="0"/>
          <dgm:bulletEnabled val="1"/>
        </dgm:presLayoutVars>
      </dgm:prSet>
      <dgm:spPr/>
    </dgm:pt>
    <dgm:pt modelId="{41F20556-EE36-446E-9910-B6DC0CCA6784}" type="pres">
      <dgm:prSet presAssocID="{2E788ECF-D069-4F60-B929-61B8566B6400}" presName="parentRect" presStyleLbl="alignNode1" presStyleIdx="2" presStyleCnt="3"/>
      <dgm:spPr/>
    </dgm:pt>
    <dgm:pt modelId="{5A6B45D9-FECB-402D-8791-49D22CF707FE}" type="pres">
      <dgm:prSet presAssocID="{2E788ECF-D069-4F60-B929-61B8566B6400}" presName="adorn" presStyleLbl="fgAccFollowNode1" presStyleIdx="2" presStyleCnt="3"/>
      <dgm:spPr>
        <a:blipFill rotWithShape="1">
          <a:blip xmlns:r="http://schemas.openxmlformats.org/officeDocument/2006/relationships" r:embed="rId2"/>
          <a:srcRect/>
          <a:stretch>
            <a:fillRect l="-13000" r="-13000"/>
          </a:stretch>
        </a:blipFill>
      </dgm:spPr>
    </dgm:pt>
  </dgm:ptLst>
  <dgm:cxnLst>
    <dgm:cxn modelId="{7DC0BE2E-866B-4DD9-BB5D-02037976C370}" srcId="{803C8C00-ED8D-406A-9975-4F8F48445FDD}" destId="{129F91AD-1B81-42E1-B95B-207AE44400BD}" srcOrd="0" destOrd="0" parTransId="{CE400F32-9334-4456-9E5A-6B8C949F87E9}" sibTransId="{29851FF4-14E1-4B2A-9CD7-B0230BDC8F63}"/>
    <dgm:cxn modelId="{FD4EC334-7CA3-4442-AE6C-C937BDEFAB99}" type="presOf" srcId="{2E788ECF-D069-4F60-B929-61B8566B6400}" destId="{41F20556-EE36-446E-9910-B6DC0CCA6784}" srcOrd="1" destOrd="0" presId="urn:microsoft.com/office/officeart/2005/8/layout/bList2"/>
    <dgm:cxn modelId="{1DB74D64-439A-45D9-8892-F1E03ABA9CE2}" type="presOf" srcId="{58316D80-0AAD-4596-A7DE-3BF01BE8D544}" destId="{E537ED53-4377-402D-B259-3E12BE12C262}" srcOrd="1" destOrd="0" presId="urn:microsoft.com/office/officeart/2005/8/layout/bList2"/>
    <dgm:cxn modelId="{EB1B1B6F-D7DD-46AC-B38C-6ABD0729A6B7}" type="presOf" srcId="{58316D80-0AAD-4596-A7DE-3BF01BE8D544}" destId="{2BB081C8-BAC1-4233-8A76-9CF25D176F57}" srcOrd="0" destOrd="0" presId="urn:microsoft.com/office/officeart/2005/8/layout/bList2"/>
    <dgm:cxn modelId="{99000C58-333E-4D82-A87B-DD8EC3582FCC}" type="presOf" srcId="{129F91AD-1B81-42E1-B95B-207AE44400BD}" destId="{930E2A6F-6DAA-4037-A9BC-692D73C4B11C}" srcOrd="1" destOrd="0" presId="urn:microsoft.com/office/officeart/2005/8/layout/bList2"/>
    <dgm:cxn modelId="{D51F5289-F19F-45EA-8BA5-5F66370A5B42}" srcId="{803C8C00-ED8D-406A-9975-4F8F48445FDD}" destId="{2E788ECF-D069-4F60-B929-61B8566B6400}" srcOrd="2" destOrd="0" parTransId="{0C2414A5-D45B-4327-9072-09F49087C448}" sibTransId="{2AE569D9-085A-4787-ABD5-5C266BC2F3AE}"/>
    <dgm:cxn modelId="{FC7A6DBF-D8DE-476E-BF94-19E76DA1F140}" type="presOf" srcId="{960369B5-9D65-44A1-9B64-E6AF81C342E3}" destId="{C61B4F83-81B8-4F2C-82A9-C6B4575E9816}" srcOrd="0" destOrd="0" presId="urn:microsoft.com/office/officeart/2005/8/layout/bList2"/>
    <dgm:cxn modelId="{754C25C4-451A-4AFB-91A2-68C3D4366627}" type="presOf" srcId="{29851FF4-14E1-4B2A-9CD7-B0230BDC8F63}" destId="{CBB80E0F-FE2F-462B-A93A-18A5E13F0133}" srcOrd="0" destOrd="0" presId="urn:microsoft.com/office/officeart/2005/8/layout/bList2"/>
    <dgm:cxn modelId="{559B34CF-CAD9-4CFC-8BF8-E8B99A93459D}" srcId="{803C8C00-ED8D-406A-9975-4F8F48445FDD}" destId="{58316D80-0AAD-4596-A7DE-3BF01BE8D544}" srcOrd="1" destOrd="0" parTransId="{B8274F83-99D6-4343-AD7A-376BA5BCC0A2}" sibTransId="{960369B5-9D65-44A1-9B64-E6AF81C342E3}"/>
    <dgm:cxn modelId="{A94020D4-0649-4417-B04A-3C023A9CAF4E}" type="presOf" srcId="{129F91AD-1B81-42E1-B95B-207AE44400BD}" destId="{80BEC77E-B5AD-4793-AC4B-E8817393C613}" srcOrd="0" destOrd="0" presId="urn:microsoft.com/office/officeart/2005/8/layout/bList2"/>
    <dgm:cxn modelId="{6A0B58DE-D177-40E0-BA3B-35D1B606A59A}" type="presOf" srcId="{803C8C00-ED8D-406A-9975-4F8F48445FDD}" destId="{8E7C33C5-C6C9-4A50-B4DF-61889B58A1B2}" srcOrd="0" destOrd="0" presId="urn:microsoft.com/office/officeart/2005/8/layout/bList2"/>
    <dgm:cxn modelId="{9BD79DE5-79A8-4B1D-99D0-8534943B5057}" type="presOf" srcId="{2E788ECF-D069-4F60-B929-61B8566B6400}" destId="{CFEE5DCC-D75B-43FA-8BAC-0C54E61E90BC}" srcOrd="0" destOrd="0" presId="urn:microsoft.com/office/officeart/2005/8/layout/bList2"/>
    <dgm:cxn modelId="{6F59592A-2E63-4392-80C8-0669D4D1A4DC}" type="presParOf" srcId="{8E7C33C5-C6C9-4A50-B4DF-61889B58A1B2}" destId="{C7A2A120-C0B6-4392-864A-699B23AEAF3D}" srcOrd="0" destOrd="0" presId="urn:microsoft.com/office/officeart/2005/8/layout/bList2"/>
    <dgm:cxn modelId="{0EB5A7C1-EFDD-40B9-85E1-203BB94D1302}" type="presParOf" srcId="{C7A2A120-C0B6-4392-864A-699B23AEAF3D}" destId="{7B634D32-3557-4546-AF0F-DC723F6F66F7}" srcOrd="0" destOrd="0" presId="urn:microsoft.com/office/officeart/2005/8/layout/bList2"/>
    <dgm:cxn modelId="{3ABEA443-3513-4480-8100-BCA50368A773}" type="presParOf" srcId="{C7A2A120-C0B6-4392-864A-699B23AEAF3D}" destId="{80BEC77E-B5AD-4793-AC4B-E8817393C613}" srcOrd="1" destOrd="0" presId="urn:microsoft.com/office/officeart/2005/8/layout/bList2"/>
    <dgm:cxn modelId="{D78518AE-3260-4F19-811F-2957E7614326}" type="presParOf" srcId="{C7A2A120-C0B6-4392-864A-699B23AEAF3D}" destId="{930E2A6F-6DAA-4037-A9BC-692D73C4B11C}" srcOrd="2" destOrd="0" presId="urn:microsoft.com/office/officeart/2005/8/layout/bList2"/>
    <dgm:cxn modelId="{D499C234-2D5F-4B24-9216-93BDABDEAE21}" type="presParOf" srcId="{C7A2A120-C0B6-4392-864A-699B23AEAF3D}" destId="{071F0157-A16E-480D-B7F5-AF4D9F712A25}" srcOrd="3" destOrd="0" presId="urn:microsoft.com/office/officeart/2005/8/layout/bList2"/>
    <dgm:cxn modelId="{D9A38286-3AB1-4432-90C8-0F37D37EAFD6}" type="presParOf" srcId="{8E7C33C5-C6C9-4A50-B4DF-61889B58A1B2}" destId="{CBB80E0F-FE2F-462B-A93A-18A5E13F0133}" srcOrd="1" destOrd="0" presId="urn:microsoft.com/office/officeart/2005/8/layout/bList2"/>
    <dgm:cxn modelId="{8223D393-6C26-468F-992A-256EAAD341EA}" type="presParOf" srcId="{8E7C33C5-C6C9-4A50-B4DF-61889B58A1B2}" destId="{F9A49EFC-BF06-4AD1-AF81-C981A8E618DB}" srcOrd="2" destOrd="0" presId="urn:microsoft.com/office/officeart/2005/8/layout/bList2"/>
    <dgm:cxn modelId="{B79FE4C1-03B9-4265-B982-54B57F43F80B}" type="presParOf" srcId="{F9A49EFC-BF06-4AD1-AF81-C981A8E618DB}" destId="{717B0893-B509-428D-A515-053314E47284}" srcOrd="0" destOrd="0" presId="urn:microsoft.com/office/officeart/2005/8/layout/bList2"/>
    <dgm:cxn modelId="{FB72B4EC-6291-4C9C-B1BC-DCCF714AC373}" type="presParOf" srcId="{F9A49EFC-BF06-4AD1-AF81-C981A8E618DB}" destId="{2BB081C8-BAC1-4233-8A76-9CF25D176F57}" srcOrd="1" destOrd="0" presId="urn:microsoft.com/office/officeart/2005/8/layout/bList2"/>
    <dgm:cxn modelId="{96A8FEAD-95A7-4DE7-88CA-25EB20F08744}" type="presParOf" srcId="{F9A49EFC-BF06-4AD1-AF81-C981A8E618DB}" destId="{E537ED53-4377-402D-B259-3E12BE12C262}" srcOrd="2" destOrd="0" presId="urn:microsoft.com/office/officeart/2005/8/layout/bList2"/>
    <dgm:cxn modelId="{55784AA6-05EA-413A-BCA6-286C39CCF936}" type="presParOf" srcId="{F9A49EFC-BF06-4AD1-AF81-C981A8E618DB}" destId="{5AAC332E-025D-4B09-9C42-D197E991563B}" srcOrd="3" destOrd="0" presId="urn:microsoft.com/office/officeart/2005/8/layout/bList2"/>
    <dgm:cxn modelId="{3A92B8C5-6E7F-4695-8313-7E03D24B43C2}" type="presParOf" srcId="{8E7C33C5-C6C9-4A50-B4DF-61889B58A1B2}" destId="{C61B4F83-81B8-4F2C-82A9-C6B4575E9816}" srcOrd="3" destOrd="0" presId="urn:microsoft.com/office/officeart/2005/8/layout/bList2"/>
    <dgm:cxn modelId="{E1A230FD-82C6-4200-B6CF-975368384510}" type="presParOf" srcId="{8E7C33C5-C6C9-4A50-B4DF-61889B58A1B2}" destId="{A57F514F-AB70-4634-B54D-A0444143BB5B}" srcOrd="4" destOrd="0" presId="urn:microsoft.com/office/officeart/2005/8/layout/bList2"/>
    <dgm:cxn modelId="{B2565D1F-469B-4214-9AD0-47A2A0CEF069}" type="presParOf" srcId="{A57F514F-AB70-4634-B54D-A0444143BB5B}" destId="{E404EA8B-B597-41F5-84FF-025113E79DA3}" srcOrd="0" destOrd="0" presId="urn:microsoft.com/office/officeart/2005/8/layout/bList2"/>
    <dgm:cxn modelId="{3A0421BE-911D-4982-8666-BE8AEFA66D60}" type="presParOf" srcId="{A57F514F-AB70-4634-B54D-A0444143BB5B}" destId="{CFEE5DCC-D75B-43FA-8BAC-0C54E61E90BC}" srcOrd="1" destOrd="0" presId="urn:microsoft.com/office/officeart/2005/8/layout/bList2"/>
    <dgm:cxn modelId="{C6E142F2-89EB-4B42-83D1-22FE7D00A898}" type="presParOf" srcId="{A57F514F-AB70-4634-B54D-A0444143BB5B}" destId="{41F20556-EE36-446E-9910-B6DC0CCA6784}" srcOrd="2" destOrd="0" presId="urn:microsoft.com/office/officeart/2005/8/layout/bList2"/>
    <dgm:cxn modelId="{50AFCD08-FF26-4DA5-804A-40A637838D7B}" type="presParOf" srcId="{A57F514F-AB70-4634-B54D-A0444143BB5B}" destId="{5A6B45D9-FECB-402D-8791-49D22CF707FE}"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6F884F-C3FD-4279-89C3-69EB38BF8A90}" type="doc">
      <dgm:prSet loTypeId="urn:microsoft.com/office/officeart/2005/8/layout/bList2" loCatId="list" qsTypeId="urn:microsoft.com/office/officeart/2005/8/quickstyle/simple1" qsCatId="simple" csTypeId="urn:microsoft.com/office/officeart/2005/8/colors/accent1_2" csCatId="accent1" phldr="1"/>
      <dgm:spPr/>
      <dgm:t>
        <a:bodyPr/>
        <a:lstStyle/>
        <a:p>
          <a:endParaRPr lang="id-ID"/>
        </a:p>
      </dgm:t>
    </dgm:pt>
    <dgm:pt modelId="{6D36E757-E720-4FCD-82FF-6376ED46833B}">
      <dgm:prSet/>
      <dgm:spPr/>
      <dgm:t>
        <a:bodyPr/>
        <a:lstStyle/>
        <a:p>
          <a:r>
            <a:rPr lang="en-US"/>
            <a:t>Add Circle and Marker to mark launch sites</a:t>
          </a:r>
          <a:endParaRPr lang="id-ID"/>
        </a:p>
      </dgm:t>
    </dgm:pt>
    <dgm:pt modelId="{4BB6DC6E-1516-4863-BED6-B4B57F5FCFA7}" type="parTrans" cxnId="{4152FC14-DFA6-406E-917B-90DBBCB13E68}">
      <dgm:prSet/>
      <dgm:spPr/>
      <dgm:t>
        <a:bodyPr/>
        <a:lstStyle/>
        <a:p>
          <a:endParaRPr lang="id-ID"/>
        </a:p>
      </dgm:t>
    </dgm:pt>
    <dgm:pt modelId="{90CE7DE6-D007-4000-8DAC-749981244FF9}" type="sibTrans" cxnId="{4152FC14-DFA6-406E-917B-90DBBCB13E68}">
      <dgm:prSet/>
      <dgm:spPr/>
      <dgm:t>
        <a:bodyPr/>
        <a:lstStyle/>
        <a:p>
          <a:endParaRPr lang="id-ID"/>
        </a:p>
      </dgm:t>
    </dgm:pt>
    <dgm:pt modelId="{61DEA7D1-D834-4853-9A8D-D819CC5834FE}">
      <dgm:prSet/>
      <dgm:spPr/>
      <dgm:t>
        <a:bodyPr/>
        <a:lstStyle/>
        <a:p>
          <a:r>
            <a:rPr lang="en-US" dirty="0"/>
            <a:t>Add marker cluster to show the total of successful landing and unsuccessful landing (green = successful, red = unsuccessful)</a:t>
          </a:r>
          <a:endParaRPr lang="id-ID" dirty="0"/>
        </a:p>
      </dgm:t>
    </dgm:pt>
    <dgm:pt modelId="{038F6F14-1F39-44EC-8771-1ED9A922AE5E}" type="parTrans" cxnId="{3DFD1903-9FAA-449A-AD42-066014712F7C}">
      <dgm:prSet/>
      <dgm:spPr/>
      <dgm:t>
        <a:bodyPr/>
        <a:lstStyle/>
        <a:p>
          <a:endParaRPr lang="id-ID"/>
        </a:p>
      </dgm:t>
    </dgm:pt>
    <dgm:pt modelId="{EB6F4A34-5561-4D85-87C1-711D80B75B93}" type="sibTrans" cxnId="{3DFD1903-9FAA-449A-AD42-066014712F7C}">
      <dgm:prSet/>
      <dgm:spPr/>
      <dgm:t>
        <a:bodyPr/>
        <a:lstStyle/>
        <a:p>
          <a:endParaRPr lang="id-ID"/>
        </a:p>
      </dgm:t>
    </dgm:pt>
    <dgm:pt modelId="{E5A86A67-0FAC-496C-B755-9F0A13ECDE78}">
      <dgm:prSet/>
      <dgm:spPr/>
      <dgm:t>
        <a:bodyPr/>
        <a:lstStyle/>
        <a:p>
          <a:r>
            <a:rPr lang="en-US"/>
            <a:t>Add line with popup and marker to mark distance to closest city, coast, railroad, and highway.</a:t>
          </a:r>
          <a:endParaRPr lang="id-ID"/>
        </a:p>
      </dgm:t>
    </dgm:pt>
    <dgm:pt modelId="{1874E27E-2906-4153-A61A-E615A6E2CED4}" type="parTrans" cxnId="{AC10B7F3-E99B-4CA1-980A-349F48771CC7}">
      <dgm:prSet/>
      <dgm:spPr/>
      <dgm:t>
        <a:bodyPr/>
        <a:lstStyle/>
        <a:p>
          <a:endParaRPr lang="id-ID"/>
        </a:p>
      </dgm:t>
    </dgm:pt>
    <dgm:pt modelId="{E1E83896-FC29-4440-8D42-9D05529F3445}" type="sibTrans" cxnId="{AC10B7F3-E99B-4CA1-980A-349F48771CC7}">
      <dgm:prSet/>
      <dgm:spPr/>
      <dgm:t>
        <a:bodyPr/>
        <a:lstStyle/>
        <a:p>
          <a:endParaRPr lang="id-ID"/>
        </a:p>
      </dgm:t>
    </dgm:pt>
    <dgm:pt modelId="{EB5CFF96-50E1-4DFC-93CA-E351D7AC5264}">
      <dgm:prSet/>
      <dgm:spPr>
        <a:blipFill rotWithShape="0">
          <a:blip xmlns:r="http://schemas.openxmlformats.org/officeDocument/2006/relationships" r:embed="rId1"/>
          <a:srcRect/>
          <a:stretch>
            <a:fillRect l="-12000" r="-12000"/>
          </a:stretch>
        </a:blipFill>
      </dgm:spPr>
      <dgm:t>
        <a:bodyPr/>
        <a:lstStyle/>
        <a:p>
          <a:endParaRPr lang="id-ID" dirty="0"/>
        </a:p>
      </dgm:t>
    </dgm:pt>
    <dgm:pt modelId="{136FA861-C8D2-4576-A4B3-DE78F589751C}" type="parTrans" cxnId="{28C33116-7848-4CB9-8F50-39AF3FA3129A}">
      <dgm:prSet/>
      <dgm:spPr/>
      <dgm:t>
        <a:bodyPr/>
        <a:lstStyle/>
        <a:p>
          <a:endParaRPr lang="id-ID"/>
        </a:p>
      </dgm:t>
    </dgm:pt>
    <dgm:pt modelId="{5318EBE5-2A49-45D6-9F5F-B8404CD9CC7B}" type="sibTrans" cxnId="{28C33116-7848-4CB9-8F50-39AF3FA3129A}">
      <dgm:prSet/>
      <dgm:spPr/>
      <dgm:t>
        <a:bodyPr/>
        <a:lstStyle/>
        <a:p>
          <a:endParaRPr lang="id-ID"/>
        </a:p>
      </dgm:t>
    </dgm:pt>
    <dgm:pt modelId="{6C4AD60B-5FA7-4339-B89C-DA923DE35266}" type="pres">
      <dgm:prSet presAssocID="{866F884F-C3FD-4279-89C3-69EB38BF8A90}" presName="diagram" presStyleCnt="0">
        <dgm:presLayoutVars>
          <dgm:dir/>
          <dgm:animLvl val="lvl"/>
          <dgm:resizeHandles val="exact"/>
        </dgm:presLayoutVars>
      </dgm:prSet>
      <dgm:spPr/>
    </dgm:pt>
    <dgm:pt modelId="{BB325D69-7F2B-43FB-ADD4-DD1868E556E0}" type="pres">
      <dgm:prSet presAssocID="{6D36E757-E720-4FCD-82FF-6376ED46833B}" presName="compNode" presStyleCnt="0"/>
      <dgm:spPr/>
    </dgm:pt>
    <dgm:pt modelId="{76ABFCDD-9564-4EDC-B1FC-F784D3956280}" type="pres">
      <dgm:prSet presAssocID="{6D36E757-E720-4FCD-82FF-6376ED46833B}" presName="childRect" presStyleLbl="bgAcc1" presStyleIdx="0" presStyleCnt="3">
        <dgm:presLayoutVars>
          <dgm:bulletEnabled val="1"/>
        </dgm:presLayoutVars>
      </dgm:prSet>
      <dgm:spPr/>
    </dgm:pt>
    <dgm:pt modelId="{8E5BF84E-170C-406B-B688-38DB15AC90EC}" type="pres">
      <dgm:prSet presAssocID="{6D36E757-E720-4FCD-82FF-6376ED46833B}" presName="parentText" presStyleLbl="node1" presStyleIdx="0" presStyleCnt="0">
        <dgm:presLayoutVars>
          <dgm:chMax val="0"/>
          <dgm:bulletEnabled val="1"/>
        </dgm:presLayoutVars>
      </dgm:prSet>
      <dgm:spPr/>
    </dgm:pt>
    <dgm:pt modelId="{36D1A623-19BA-4838-BC41-54874D6A932A}" type="pres">
      <dgm:prSet presAssocID="{6D36E757-E720-4FCD-82FF-6376ED46833B}" presName="parentRect" presStyleLbl="alignNode1" presStyleIdx="0" presStyleCnt="3"/>
      <dgm:spPr/>
    </dgm:pt>
    <dgm:pt modelId="{A78A1F5A-D79B-4BF4-BF9B-CC45CDE45798}" type="pres">
      <dgm:prSet presAssocID="{6D36E757-E720-4FCD-82FF-6376ED46833B}" presName="adorn" presStyleLbl="fgAccFollowNode1" presStyleIdx="0" presStyleCnt="3"/>
      <dgm:spPr>
        <a:blipFill rotWithShape="1">
          <a:blip xmlns:r="http://schemas.openxmlformats.org/officeDocument/2006/relationships" r:embed="rId2"/>
          <a:srcRect/>
          <a:stretch>
            <a:fillRect l="-4000" r="-4000"/>
          </a:stretch>
        </a:blipFill>
      </dgm:spPr>
    </dgm:pt>
    <dgm:pt modelId="{D1413B48-60AB-46F7-A900-FD11B51CC457}" type="pres">
      <dgm:prSet presAssocID="{90CE7DE6-D007-4000-8DAC-749981244FF9}" presName="sibTrans" presStyleLbl="sibTrans2D1" presStyleIdx="0" presStyleCnt="0"/>
      <dgm:spPr/>
    </dgm:pt>
    <dgm:pt modelId="{8141BEFB-22DA-47FF-AFEA-46484E50FDDF}" type="pres">
      <dgm:prSet presAssocID="{61DEA7D1-D834-4853-9A8D-D819CC5834FE}" presName="compNode" presStyleCnt="0"/>
      <dgm:spPr/>
    </dgm:pt>
    <dgm:pt modelId="{9AD9D2D0-E78A-4B02-B305-0B24101D12C9}" type="pres">
      <dgm:prSet presAssocID="{61DEA7D1-D834-4853-9A8D-D819CC5834FE}" presName="childRect" presStyleLbl="bgAcc1" presStyleIdx="1" presStyleCnt="3">
        <dgm:presLayoutVars>
          <dgm:bulletEnabled val="1"/>
        </dgm:presLayoutVars>
      </dgm:prSet>
      <dgm:spPr>
        <a:blipFill rotWithShape="0">
          <a:blip xmlns:r="http://schemas.openxmlformats.org/officeDocument/2006/relationships" r:embed="rId3"/>
          <a:srcRect/>
          <a:stretch>
            <a:fillRect t="-1000" b="-1000"/>
          </a:stretch>
        </a:blipFill>
      </dgm:spPr>
    </dgm:pt>
    <dgm:pt modelId="{A20A242E-B0E8-4BEF-9E54-B9C4FB1D49DD}" type="pres">
      <dgm:prSet presAssocID="{61DEA7D1-D834-4853-9A8D-D819CC5834FE}" presName="parentText" presStyleLbl="node1" presStyleIdx="0" presStyleCnt="0">
        <dgm:presLayoutVars>
          <dgm:chMax val="0"/>
          <dgm:bulletEnabled val="1"/>
        </dgm:presLayoutVars>
      </dgm:prSet>
      <dgm:spPr/>
    </dgm:pt>
    <dgm:pt modelId="{7D592959-9FEA-4AA8-B456-44F36C677E06}" type="pres">
      <dgm:prSet presAssocID="{61DEA7D1-D834-4853-9A8D-D819CC5834FE}" presName="parentRect" presStyleLbl="alignNode1" presStyleIdx="1" presStyleCnt="3"/>
      <dgm:spPr/>
    </dgm:pt>
    <dgm:pt modelId="{096DE742-1601-49CC-ADB0-F1A19E2A1151}" type="pres">
      <dgm:prSet presAssocID="{61DEA7D1-D834-4853-9A8D-D819CC5834FE}" presName="adorn" presStyleLbl="fgAccFollowNode1" presStyleIdx="1" presStyleCnt="3"/>
      <dgm:spPr>
        <a:blipFill rotWithShape="1">
          <a:blip xmlns:r="http://schemas.openxmlformats.org/officeDocument/2006/relationships" r:embed="rId2"/>
          <a:srcRect/>
          <a:stretch>
            <a:fillRect l="-4000" r="-4000"/>
          </a:stretch>
        </a:blipFill>
      </dgm:spPr>
    </dgm:pt>
    <dgm:pt modelId="{12A2E28E-218C-424A-BCBB-DF6574E6865B}" type="pres">
      <dgm:prSet presAssocID="{EB6F4A34-5561-4D85-87C1-711D80B75B93}" presName="sibTrans" presStyleLbl="sibTrans2D1" presStyleIdx="0" presStyleCnt="0"/>
      <dgm:spPr/>
    </dgm:pt>
    <dgm:pt modelId="{D2917804-8A2D-4D4C-899F-F2DAB5C86DCC}" type="pres">
      <dgm:prSet presAssocID="{E5A86A67-0FAC-496C-B755-9F0A13ECDE78}" presName="compNode" presStyleCnt="0"/>
      <dgm:spPr/>
    </dgm:pt>
    <dgm:pt modelId="{01DF9624-7DDC-4975-A00E-9B3ACBF60141}" type="pres">
      <dgm:prSet presAssocID="{E5A86A67-0FAC-496C-B755-9F0A13ECDE78}" presName="childRect" presStyleLbl="bgAcc1" presStyleIdx="2" presStyleCnt="3">
        <dgm:presLayoutVars>
          <dgm:bulletEnabled val="1"/>
        </dgm:presLayoutVars>
      </dgm:prSet>
      <dgm:spPr>
        <a:blipFill rotWithShape="0">
          <a:blip xmlns:r="http://schemas.openxmlformats.org/officeDocument/2006/relationships" r:embed="rId4"/>
          <a:srcRect/>
          <a:stretch>
            <a:fillRect t="-1000" b="-1000"/>
          </a:stretch>
        </a:blipFill>
      </dgm:spPr>
    </dgm:pt>
    <dgm:pt modelId="{9AB3C7EF-0D35-40A6-8A9D-B9BB07E9AC1D}" type="pres">
      <dgm:prSet presAssocID="{E5A86A67-0FAC-496C-B755-9F0A13ECDE78}" presName="parentText" presStyleLbl="node1" presStyleIdx="0" presStyleCnt="0">
        <dgm:presLayoutVars>
          <dgm:chMax val="0"/>
          <dgm:bulletEnabled val="1"/>
        </dgm:presLayoutVars>
      </dgm:prSet>
      <dgm:spPr/>
    </dgm:pt>
    <dgm:pt modelId="{C1B27CD5-6B6D-4B39-A7A5-1FD0434B25A0}" type="pres">
      <dgm:prSet presAssocID="{E5A86A67-0FAC-496C-B755-9F0A13ECDE78}" presName="parentRect" presStyleLbl="alignNode1" presStyleIdx="2" presStyleCnt="3"/>
      <dgm:spPr/>
    </dgm:pt>
    <dgm:pt modelId="{313C1459-BD6B-40C8-BF3D-195040945A9C}" type="pres">
      <dgm:prSet presAssocID="{E5A86A67-0FAC-496C-B755-9F0A13ECDE78}" presName="adorn" presStyleLbl="fgAccFollowNode1" presStyleIdx="2" presStyleCnt="3"/>
      <dgm:spPr>
        <a:blipFill rotWithShape="1">
          <a:blip xmlns:r="http://schemas.openxmlformats.org/officeDocument/2006/relationships" r:embed="rId2"/>
          <a:srcRect/>
          <a:stretch>
            <a:fillRect l="-4000" r="-4000"/>
          </a:stretch>
        </a:blipFill>
      </dgm:spPr>
    </dgm:pt>
  </dgm:ptLst>
  <dgm:cxnLst>
    <dgm:cxn modelId="{3DFD1903-9FAA-449A-AD42-066014712F7C}" srcId="{866F884F-C3FD-4279-89C3-69EB38BF8A90}" destId="{61DEA7D1-D834-4853-9A8D-D819CC5834FE}" srcOrd="1" destOrd="0" parTransId="{038F6F14-1F39-44EC-8771-1ED9A922AE5E}" sibTransId="{EB6F4A34-5561-4D85-87C1-711D80B75B93}"/>
    <dgm:cxn modelId="{418FB514-29BA-4F84-ADDC-416749F1E92F}" type="presOf" srcId="{EB5CFF96-50E1-4DFC-93CA-E351D7AC5264}" destId="{76ABFCDD-9564-4EDC-B1FC-F784D3956280}" srcOrd="0" destOrd="0" presId="urn:microsoft.com/office/officeart/2005/8/layout/bList2"/>
    <dgm:cxn modelId="{4152FC14-DFA6-406E-917B-90DBBCB13E68}" srcId="{866F884F-C3FD-4279-89C3-69EB38BF8A90}" destId="{6D36E757-E720-4FCD-82FF-6376ED46833B}" srcOrd="0" destOrd="0" parTransId="{4BB6DC6E-1516-4863-BED6-B4B57F5FCFA7}" sibTransId="{90CE7DE6-D007-4000-8DAC-749981244FF9}"/>
    <dgm:cxn modelId="{28C33116-7848-4CB9-8F50-39AF3FA3129A}" srcId="{6D36E757-E720-4FCD-82FF-6376ED46833B}" destId="{EB5CFF96-50E1-4DFC-93CA-E351D7AC5264}" srcOrd="0" destOrd="0" parTransId="{136FA861-C8D2-4576-A4B3-DE78F589751C}" sibTransId="{5318EBE5-2A49-45D6-9F5F-B8404CD9CC7B}"/>
    <dgm:cxn modelId="{5DA70926-2C9D-4CC9-8CC8-935D64123E71}" type="presOf" srcId="{E5A86A67-0FAC-496C-B755-9F0A13ECDE78}" destId="{9AB3C7EF-0D35-40A6-8A9D-B9BB07E9AC1D}" srcOrd="0" destOrd="0" presId="urn:microsoft.com/office/officeart/2005/8/layout/bList2"/>
    <dgm:cxn modelId="{068EE175-ABD6-4357-A207-D72069EE7AD5}" type="presOf" srcId="{61DEA7D1-D834-4853-9A8D-D819CC5834FE}" destId="{A20A242E-B0E8-4BEF-9E54-B9C4FB1D49DD}" srcOrd="0" destOrd="0" presId="urn:microsoft.com/office/officeart/2005/8/layout/bList2"/>
    <dgm:cxn modelId="{3330B180-D129-414F-9BFB-C9876DA79EC4}" type="presOf" srcId="{6D36E757-E720-4FCD-82FF-6376ED46833B}" destId="{8E5BF84E-170C-406B-B688-38DB15AC90EC}" srcOrd="0" destOrd="0" presId="urn:microsoft.com/office/officeart/2005/8/layout/bList2"/>
    <dgm:cxn modelId="{FE19369F-097D-432A-8FD6-8771C3632D67}" type="presOf" srcId="{6D36E757-E720-4FCD-82FF-6376ED46833B}" destId="{36D1A623-19BA-4838-BC41-54874D6A932A}" srcOrd="1" destOrd="0" presId="urn:microsoft.com/office/officeart/2005/8/layout/bList2"/>
    <dgm:cxn modelId="{888660D8-8533-4040-BA3D-B1D071B34DB2}" type="presOf" srcId="{EB6F4A34-5561-4D85-87C1-711D80B75B93}" destId="{12A2E28E-218C-424A-BCBB-DF6574E6865B}" srcOrd="0" destOrd="0" presId="urn:microsoft.com/office/officeart/2005/8/layout/bList2"/>
    <dgm:cxn modelId="{A4451FE8-B106-48D9-91D0-31FBCD3D5E14}" type="presOf" srcId="{90CE7DE6-D007-4000-8DAC-749981244FF9}" destId="{D1413B48-60AB-46F7-A900-FD11B51CC457}" srcOrd="0" destOrd="0" presId="urn:microsoft.com/office/officeart/2005/8/layout/bList2"/>
    <dgm:cxn modelId="{376515F0-40ED-4C9C-A854-5031D800CB0F}" type="presOf" srcId="{61DEA7D1-D834-4853-9A8D-D819CC5834FE}" destId="{7D592959-9FEA-4AA8-B456-44F36C677E06}" srcOrd="1" destOrd="0" presId="urn:microsoft.com/office/officeart/2005/8/layout/bList2"/>
    <dgm:cxn modelId="{AC10B7F3-E99B-4CA1-980A-349F48771CC7}" srcId="{866F884F-C3FD-4279-89C3-69EB38BF8A90}" destId="{E5A86A67-0FAC-496C-B755-9F0A13ECDE78}" srcOrd="2" destOrd="0" parTransId="{1874E27E-2906-4153-A61A-E615A6E2CED4}" sibTransId="{E1E83896-FC29-4440-8D42-9D05529F3445}"/>
    <dgm:cxn modelId="{515292FB-4CDA-454C-96BE-798663E5312C}" type="presOf" srcId="{866F884F-C3FD-4279-89C3-69EB38BF8A90}" destId="{6C4AD60B-5FA7-4339-B89C-DA923DE35266}" srcOrd="0" destOrd="0" presId="urn:microsoft.com/office/officeart/2005/8/layout/bList2"/>
    <dgm:cxn modelId="{6A85F3FD-BBBE-4569-A790-2492E68BDBF8}" type="presOf" srcId="{E5A86A67-0FAC-496C-B755-9F0A13ECDE78}" destId="{C1B27CD5-6B6D-4B39-A7A5-1FD0434B25A0}" srcOrd="1" destOrd="0" presId="urn:microsoft.com/office/officeart/2005/8/layout/bList2"/>
    <dgm:cxn modelId="{205AF8E5-30CE-4EC3-95A1-AEC75BA7A33C}" type="presParOf" srcId="{6C4AD60B-5FA7-4339-B89C-DA923DE35266}" destId="{BB325D69-7F2B-43FB-ADD4-DD1868E556E0}" srcOrd="0" destOrd="0" presId="urn:microsoft.com/office/officeart/2005/8/layout/bList2"/>
    <dgm:cxn modelId="{E6224460-983D-467D-AFCF-5F2EF236F63E}" type="presParOf" srcId="{BB325D69-7F2B-43FB-ADD4-DD1868E556E0}" destId="{76ABFCDD-9564-4EDC-B1FC-F784D3956280}" srcOrd="0" destOrd="0" presId="urn:microsoft.com/office/officeart/2005/8/layout/bList2"/>
    <dgm:cxn modelId="{A469B938-3E00-4D9C-B7FD-181A5FD30F9B}" type="presParOf" srcId="{BB325D69-7F2B-43FB-ADD4-DD1868E556E0}" destId="{8E5BF84E-170C-406B-B688-38DB15AC90EC}" srcOrd="1" destOrd="0" presId="urn:microsoft.com/office/officeart/2005/8/layout/bList2"/>
    <dgm:cxn modelId="{0186A271-3A41-4D35-96A7-8F383401FD53}" type="presParOf" srcId="{BB325D69-7F2B-43FB-ADD4-DD1868E556E0}" destId="{36D1A623-19BA-4838-BC41-54874D6A932A}" srcOrd="2" destOrd="0" presId="urn:microsoft.com/office/officeart/2005/8/layout/bList2"/>
    <dgm:cxn modelId="{2A98A561-9FCE-455D-8681-AE65454105D6}" type="presParOf" srcId="{BB325D69-7F2B-43FB-ADD4-DD1868E556E0}" destId="{A78A1F5A-D79B-4BF4-BF9B-CC45CDE45798}" srcOrd="3" destOrd="0" presId="urn:microsoft.com/office/officeart/2005/8/layout/bList2"/>
    <dgm:cxn modelId="{339C8B03-DCBC-4E29-92E8-89C8D42E8DB9}" type="presParOf" srcId="{6C4AD60B-5FA7-4339-B89C-DA923DE35266}" destId="{D1413B48-60AB-46F7-A900-FD11B51CC457}" srcOrd="1" destOrd="0" presId="urn:microsoft.com/office/officeart/2005/8/layout/bList2"/>
    <dgm:cxn modelId="{2C6A2C6B-36C7-4C9F-8FE6-F6B5D0BE9F5D}" type="presParOf" srcId="{6C4AD60B-5FA7-4339-B89C-DA923DE35266}" destId="{8141BEFB-22DA-47FF-AFEA-46484E50FDDF}" srcOrd="2" destOrd="0" presId="urn:microsoft.com/office/officeart/2005/8/layout/bList2"/>
    <dgm:cxn modelId="{78AFB9E3-D27E-4B49-AE51-C6122435D212}" type="presParOf" srcId="{8141BEFB-22DA-47FF-AFEA-46484E50FDDF}" destId="{9AD9D2D0-E78A-4B02-B305-0B24101D12C9}" srcOrd="0" destOrd="0" presId="urn:microsoft.com/office/officeart/2005/8/layout/bList2"/>
    <dgm:cxn modelId="{C0943F15-3C8C-4410-B6F6-11D4CC4B16C7}" type="presParOf" srcId="{8141BEFB-22DA-47FF-AFEA-46484E50FDDF}" destId="{A20A242E-B0E8-4BEF-9E54-B9C4FB1D49DD}" srcOrd="1" destOrd="0" presId="urn:microsoft.com/office/officeart/2005/8/layout/bList2"/>
    <dgm:cxn modelId="{A9962642-8F94-44BE-9F07-9895301A4E07}" type="presParOf" srcId="{8141BEFB-22DA-47FF-AFEA-46484E50FDDF}" destId="{7D592959-9FEA-4AA8-B456-44F36C677E06}" srcOrd="2" destOrd="0" presId="urn:microsoft.com/office/officeart/2005/8/layout/bList2"/>
    <dgm:cxn modelId="{18DC3FA8-9DC6-4797-A083-AF039D670D01}" type="presParOf" srcId="{8141BEFB-22DA-47FF-AFEA-46484E50FDDF}" destId="{096DE742-1601-49CC-ADB0-F1A19E2A1151}" srcOrd="3" destOrd="0" presId="urn:microsoft.com/office/officeart/2005/8/layout/bList2"/>
    <dgm:cxn modelId="{79D49E2D-FD75-4408-A81B-9D9E3C47FD30}" type="presParOf" srcId="{6C4AD60B-5FA7-4339-B89C-DA923DE35266}" destId="{12A2E28E-218C-424A-BCBB-DF6574E6865B}" srcOrd="3" destOrd="0" presId="urn:microsoft.com/office/officeart/2005/8/layout/bList2"/>
    <dgm:cxn modelId="{8E2BE37A-C0D7-439F-A08E-ED6335D74DBC}" type="presParOf" srcId="{6C4AD60B-5FA7-4339-B89C-DA923DE35266}" destId="{D2917804-8A2D-4D4C-899F-F2DAB5C86DCC}" srcOrd="4" destOrd="0" presId="urn:microsoft.com/office/officeart/2005/8/layout/bList2"/>
    <dgm:cxn modelId="{852DB91A-F08F-4BB1-8CF1-638447ABD3EB}" type="presParOf" srcId="{D2917804-8A2D-4D4C-899F-F2DAB5C86DCC}" destId="{01DF9624-7DDC-4975-A00E-9B3ACBF60141}" srcOrd="0" destOrd="0" presId="urn:microsoft.com/office/officeart/2005/8/layout/bList2"/>
    <dgm:cxn modelId="{0256ADDC-9F40-4262-92BF-542E49E1B384}" type="presParOf" srcId="{D2917804-8A2D-4D4C-899F-F2DAB5C86DCC}" destId="{9AB3C7EF-0D35-40A6-8A9D-B9BB07E9AC1D}" srcOrd="1" destOrd="0" presId="urn:microsoft.com/office/officeart/2005/8/layout/bList2"/>
    <dgm:cxn modelId="{B32F0076-E114-4E9B-9814-38F788083EDA}" type="presParOf" srcId="{D2917804-8A2D-4D4C-899F-F2DAB5C86DCC}" destId="{C1B27CD5-6B6D-4B39-A7A5-1FD0434B25A0}" srcOrd="2" destOrd="0" presId="urn:microsoft.com/office/officeart/2005/8/layout/bList2"/>
    <dgm:cxn modelId="{BD41F67C-80D3-4225-A746-4F1BFE55B14D}" type="presParOf" srcId="{D2917804-8A2D-4D4C-899F-F2DAB5C86DCC}" destId="{313C1459-BD6B-40C8-BF3D-195040945A9C}"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C779D9-B09E-435C-8C3F-6B7B316093B6}" type="doc">
      <dgm:prSet loTypeId="urn:microsoft.com/office/officeart/2005/8/layout/hierarchy3" loCatId="hierarchy" qsTypeId="urn:microsoft.com/office/officeart/2005/8/quickstyle/simple1" qsCatId="simple" csTypeId="urn:microsoft.com/office/officeart/2005/8/colors/accent1_2" csCatId="accent1"/>
      <dgm:spPr/>
      <dgm:t>
        <a:bodyPr/>
        <a:lstStyle/>
        <a:p>
          <a:endParaRPr lang="id-ID"/>
        </a:p>
      </dgm:t>
    </dgm:pt>
    <dgm:pt modelId="{F2B36CEE-0110-4A2C-8AC0-2CB873EF7335}">
      <dgm:prSet/>
      <dgm:spPr/>
      <dgm:t>
        <a:bodyPr/>
        <a:lstStyle/>
        <a:p>
          <a:r>
            <a:rPr lang="en-US"/>
            <a:t>Feature</a:t>
          </a:r>
          <a:endParaRPr lang="id-ID"/>
        </a:p>
      </dgm:t>
    </dgm:pt>
    <dgm:pt modelId="{6EC4E4D4-971D-4C68-8684-3C0D2DA0C4FE}" type="parTrans" cxnId="{A1A68989-0A0C-4B68-9FA1-43DD98068A37}">
      <dgm:prSet/>
      <dgm:spPr/>
      <dgm:t>
        <a:bodyPr/>
        <a:lstStyle/>
        <a:p>
          <a:endParaRPr lang="id-ID"/>
        </a:p>
      </dgm:t>
    </dgm:pt>
    <dgm:pt modelId="{9B8C9E05-BAC0-4EF4-AA28-D749144E63FA}" type="sibTrans" cxnId="{A1A68989-0A0C-4B68-9FA1-43DD98068A37}">
      <dgm:prSet/>
      <dgm:spPr/>
      <dgm:t>
        <a:bodyPr/>
        <a:lstStyle/>
        <a:p>
          <a:endParaRPr lang="id-ID"/>
        </a:p>
      </dgm:t>
    </dgm:pt>
    <dgm:pt modelId="{10917C8E-318B-459D-B4DE-BB9AE7F487E9}">
      <dgm:prSet/>
      <dgm:spPr/>
      <dgm:t>
        <a:bodyPr/>
        <a:lstStyle/>
        <a:p>
          <a:r>
            <a:rPr lang="en-US"/>
            <a:t>Launch site selection using dropdown</a:t>
          </a:r>
          <a:endParaRPr lang="id-ID"/>
        </a:p>
      </dgm:t>
    </dgm:pt>
    <dgm:pt modelId="{0260F3E0-65BF-45C1-B451-8E6833A28824}" type="parTrans" cxnId="{D208ED91-2D2F-43DF-9D40-4F2EBC272745}">
      <dgm:prSet/>
      <dgm:spPr/>
      <dgm:t>
        <a:bodyPr/>
        <a:lstStyle/>
        <a:p>
          <a:endParaRPr lang="id-ID"/>
        </a:p>
      </dgm:t>
    </dgm:pt>
    <dgm:pt modelId="{25101982-3CE7-400B-9B64-DA494E475D79}" type="sibTrans" cxnId="{D208ED91-2D2F-43DF-9D40-4F2EBC272745}">
      <dgm:prSet/>
      <dgm:spPr/>
      <dgm:t>
        <a:bodyPr/>
        <a:lstStyle/>
        <a:p>
          <a:endParaRPr lang="id-ID"/>
        </a:p>
      </dgm:t>
    </dgm:pt>
    <dgm:pt modelId="{FF6D8F37-2BE3-4F58-A0A7-B4A50BE921B3}">
      <dgm:prSet/>
      <dgm:spPr/>
      <dgm:t>
        <a:bodyPr/>
        <a:lstStyle/>
        <a:p>
          <a:r>
            <a:rPr lang="en-US"/>
            <a:t>Payload range (Kg) selection using slider</a:t>
          </a:r>
          <a:endParaRPr lang="id-ID"/>
        </a:p>
      </dgm:t>
    </dgm:pt>
    <dgm:pt modelId="{F6FC187B-90AD-4CE7-AA9A-81703CFD035D}" type="parTrans" cxnId="{9703F091-AE0E-4D44-9268-EF0558375EC2}">
      <dgm:prSet/>
      <dgm:spPr/>
      <dgm:t>
        <a:bodyPr/>
        <a:lstStyle/>
        <a:p>
          <a:endParaRPr lang="id-ID"/>
        </a:p>
      </dgm:t>
    </dgm:pt>
    <dgm:pt modelId="{E0B82EB4-B265-4F14-8A2F-60EB74FCECCF}" type="sibTrans" cxnId="{9703F091-AE0E-4D44-9268-EF0558375EC2}">
      <dgm:prSet/>
      <dgm:spPr/>
      <dgm:t>
        <a:bodyPr/>
        <a:lstStyle/>
        <a:p>
          <a:endParaRPr lang="id-ID"/>
        </a:p>
      </dgm:t>
    </dgm:pt>
    <dgm:pt modelId="{5FB34D64-39E8-41AF-B529-90690BA792E4}">
      <dgm:prSet/>
      <dgm:spPr/>
      <dgm:t>
        <a:bodyPr/>
        <a:lstStyle/>
        <a:p>
          <a:r>
            <a:rPr lang="en-US"/>
            <a:t>Chart</a:t>
          </a:r>
          <a:endParaRPr lang="id-ID"/>
        </a:p>
      </dgm:t>
    </dgm:pt>
    <dgm:pt modelId="{89EF3E15-7DE8-4C4A-A7D4-0A9D6F93D145}" type="parTrans" cxnId="{92286BA3-DA6E-489D-BAD9-97AEE1C8549D}">
      <dgm:prSet/>
      <dgm:spPr/>
      <dgm:t>
        <a:bodyPr/>
        <a:lstStyle/>
        <a:p>
          <a:endParaRPr lang="id-ID"/>
        </a:p>
      </dgm:t>
    </dgm:pt>
    <dgm:pt modelId="{BB2B5C07-85C1-4829-8A68-DFD61508B290}" type="sibTrans" cxnId="{92286BA3-DA6E-489D-BAD9-97AEE1C8549D}">
      <dgm:prSet/>
      <dgm:spPr/>
      <dgm:t>
        <a:bodyPr/>
        <a:lstStyle/>
        <a:p>
          <a:endParaRPr lang="id-ID"/>
        </a:p>
      </dgm:t>
    </dgm:pt>
    <dgm:pt modelId="{91974C27-436F-4A70-AB69-153C55C30C36}">
      <dgm:prSet/>
      <dgm:spPr/>
      <dgm:t>
        <a:bodyPr/>
        <a:lstStyle/>
        <a:p>
          <a:r>
            <a:rPr lang="en-US"/>
            <a:t>Total success launches by site using pie chart</a:t>
          </a:r>
          <a:endParaRPr lang="id-ID"/>
        </a:p>
      </dgm:t>
    </dgm:pt>
    <dgm:pt modelId="{9170E18C-BBC1-4B21-A0EE-5212468E010F}" type="parTrans" cxnId="{9C1B2535-542A-472A-9CB5-D40B99290EAD}">
      <dgm:prSet/>
      <dgm:spPr/>
      <dgm:t>
        <a:bodyPr/>
        <a:lstStyle/>
        <a:p>
          <a:endParaRPr lang="id-ID"/>
        </a:p>
      </dgm:t>
    </dgm:pt>
    <dgm:pt modelId="{94972585-6235-4A42-AFCC-42CA843DA271}" type="sibTrans" cxnId="{9C1B2535-542A-472A-9CB5-D40B99290EAD}">
      <dgm:prSet/>
      <dgm:spPr/>
      <dgm:t>
        <a:bodyPr/>
        <a:lstStyle/>
        <a:p>
          <a:endParaRPr lang="id-ID"/>
        </a:p>
      </dgm:t>
    </dgm:pt>
    <dgm:pt modelId="{9B32E33E-CACA-454C-9365-A8B58AC0E5FE}">
      <dgm:prSet/>
      <dgm:spPr/>
      <dgm:t>
        <a:bodyPr/>
        <a:lstStyle/>
        <a:p>
          <a:r>
            <a:rPr lang="en-US"/>
            <a:t>Payload Mass (Kg) vs success rate with launch site color labeled using scatter plot</a:t>
          </a:r>
          <a:endParaRPr lang="id-ID"/>
        </a:p>
      </dgm:t>
    </dgm:pt>
    <dgm:pt modelId="{6AACC129-6913-4789-AB0E-8A95EF2346B0}" type="parTrans" cxnId="{8A6E0C27-0F9E-4A64-9C9E-ECB6428AD4F1}">
      <dgm:prSet/>
      <dgm:spPr/>
      <dgm:t>
        <a:bodyPr/>
        <a:lstStyle/>
        <a:p>
          <a:endParaRPr lang="id-ID"/>
        </a:p>
      </dgm:t>
    </dgm:pt>
    <dgm:pt modelId="{4669CAEC-23A1-4315-ACF3-05A01FEC1FC2}" type="sibTrans" cxnId="{8A6E0C27-0F9E-4A64-9C9E-ECB6428AD4F1}">
      <dgm:prSet/>
      <dgm:spPr/>
      <dgm:t>
        <a:bodyPr/>
        <a:lstStyle/>
        <a:p>
          <a:endParaRPr lang="id-ID"/>
        </a:p>
      </dgm:t>
    </dgm:pt>
    <dgm:pt modelId="{E5429CC3-22BB-41AE-8051-1543744BDB83}" type="pres">
      <dgm:prSet presAssocID="{20C779D9-B09E-435C-8C3F-6B7B316093B6}" presName="diagram" presStyleCnt="0">
        <dgm:presLayoutVars>
          <dgm:chPref val="1"/>
          <dgm:dir/>
          <dgm:animOne val="branch"/>
          <dgm:animLvl val="lvl"/>
          <dgm:resizeHandles/>
        </dgm:presLayoutVars>
      </dgm:prSet>
      <dgm:spPr/>
    </dgm:pt>
    <dgm:pt modelId="{25F63602-90DD-47A3-9145-CEAC73EDAC78}" type="pres">
      <dgm:prSet presAssocID="{F2B36CEE-0110-4A2C-8AC0-2CB873EF7335}" presName="root" presStyleCnt="0"/>
      <dgm:spPr/>
    </dgm:pt>
    <dgm:pt modelId="{A2CDFD97-44D1-4565-BAC0-2B0AEFFC4F4A}" type="pres">
      <dgm:prSet presAssocID="{F2B36CEE-0110-4A2C-8AC0-2CB873EF7335}" presName="rootComposite" presStyleCnt="0"/>
      <dgm:spPr/>
    </dgm:pt>
    <dgm:pt modelId="{31009C92-8E86-462B-910A-868334A68324}" type="pres">
      <dgm:prSet presAssocID="{F2B36CEE-0110-4A2C-8AC0-2CB873EF7335}" presName="rootText" presStyleLbl="node1" presStyleIdx="0" presStyleCnt="2"/>
      <dgm:spPr/>
    </dgm:pt>
    <dgm:pt modelId="{AF11B4AB-F3FC-4770-83C8-E9322E1FF208}" type="pres">
      <dgm:prSet presAssocID="{F2B36CEE-0110-4A2C-8AC0-2CB873EF7335}" presName="rootConnector" presStyleLbl="node1" presStyleIdx="0" presStyleCnt="2"/>
      <dgm:spPr/>
    </dgm:pt>
    <dgm:pt modelId="{003FC6BC-9BF8-4454-8D3E-B3C7CF501805}" type="pres">
      <dgm:prSet presAssocID="{F2B36CEE-0110-4A2C-8AC0-2CB873EF7335}" presName="childShape" presStyleCnt="0"/>
      <dgm:spPr/>
    </dgm:pt>
    <dgm:pt modelId="{C8F7A5BB-58E7-4A9F-B5D2-5CBABE7EE3B3}" type="pres">
      <dgm:prSet presAssocID="{0260F3E0-65BF-45C1-B451-8E6833A28824}" presName="Name13" presStyleLbl="parChTrans1D2" presStyleIdx="0" presStyleCnt="4"/>
      <dgm:spPr/>
    </dgm:pt>
    <dgm:pt modelId="{2249396C-2D86-4B94-A87B-B7859F6CF29D}" type="pres">
      <dgm:prSet presAssocID="{10917C8E-318B-459D-B4DE-BB9AE7F487E9}" presName="childText" presStyleLbl="bgAcc1" presStyleIdx="0" presStyleCnt="4">
        <dgm:presLayoutVars>
          <dgm:bulletEnabled val="1"/>
        </dgm:presLayoutVars>
      </dgm:prSet>
      <dgm:spPr/>
    </dgm:pt>
    <dgm:pt modelId="{8DAEA8EF-D753-443B-98BD-1E37455854C2}" type="pres">
      <dgm:prSet presAssocID="{F6FC187B-90AD-4CE7-AA9A-81703CFD035D}" presName="Name13" presStyleLbl="parChTrans1D2" presStyleIdx="1" presStyleCnt="4"/>
      <dgm:spPr/>
    </dgm:pt>
    <dgm:pt modelId="{C9605AA4-2B04-4932-8CCC-9BC580FA6FB4}" type="pres">
      <dgm:prSet presAssocID="{FF6D8F37-2BE3-4F58-A0A7-B4A50BE921B3}" presName="childText" presStyleLbl="bgAcc1" presStyleIdx="1" presStyleCnt="4">
        <dgm:presLayoutVars>
          <dgm:bulletEnabled val="1"/>
        </dgm:presLayoutVars>
      </dgm:prSet>
      <dgm:spPr/>
    </dgm:pt>
    <dgm:pt modelId="{C23991EF-76CD-459B-8B7B-B46289F579C5}" type="pres">
      <dgm:prSet presAssocID="{5FB34D64-39E8-41AF-B529-90690BA792E4}" presName="root" presStyleCnt="0"/>
      <dgm:spPr/>
    </dgm:pt>
    <dgm:pt modelId="{5902BF57-C88A-4F22-9E42-F3AFBF69B9A1}" type="pres">
      <dgm:prSet presAssocID="{5FB34D64-39E8-41AF-B529-90690BA792E4}" presName="rootComposite" presStyleCnt="0"/>
      <dgm:spPr/>
    </dgm:pt>
    <dgm:pt modelId="{858F665A-A912-4905-87FB-BD8638A027EF}" type="pres">
      <dgm:prSet presAssocID="{5FB34D64-39E8-41AF-B529-90690BA792E4}" presName="rootText" presStyleLbl="node1" presStyleIdx="1" presStyleCnt="2"/>
      <dgm:spPr/>
    </dgm:pt>
    <dgm:pt modelId="{3F36C0C9-9A5F-4EFF-BEC7-AF0976402CF9}" type="pres">
      <dgm:prSet presAssocID="{5FB34D64-39E8-41AF-B529-90690BA792E4}" presName="rootConnector" presStyleLbl="node1" presStyleIdx="1" presStyleCnt="2"/>
      <dgm:spPr/>
    </dgm:pt>
    <dgm:pt modelId="{67ACB6F8-9985-46D2-970E-1FAE047AA4C5}" type="pres">
      <dgm:prSet presAssocID="{5FB34D64-39E8-41AF-B529-90690BA792E4}" presName="childShape" presStyleCnt="0"/>
      <dgm:spPr/>
    </dgm:pt>
    <dgm:pt modelId="{EF74C423-6E09-4C95-9CBC-E46E9896188A}" type="pres">
      <dgm:prSet presAssocID="{9170E18C-BBC1-4B21-A0EE-5212468E010F}" presName="Name13" presStyleLbl="parChTrans1D2" presStyleIdx="2" presStyleCnt="4"/>
      <dgm:spPr/>
    </dgm:pt>
    <dgm:pt modelId="{C3660659-712F-42A4-AEB9-A673B38896C6}" type="pres">
      <dgm:prSet presAssocID="{91974C27-436F-4A70-AB69-153C55C30C36}" presName="childText" presStyleLbl="bgAcc1" presStyleIdx="2" presStyleCnt="4">
        <dgm:presLayoutVars>
          <dgm:bulletEnabled val="1"/>
        </dgm:presLayoutVars>
      </dgm:prSet>
      <dgm:spPr/>
    </dgm:pt>
    <dgm:pt modelId="{330C7730-AFCB-4A86-AF39-F5D947590AED}" type="pres">
      <dgm:prSet presAssocID="{6AACC129-6913-4789-AB0E-8A95EF2346B0}" presName="Name13" presStyleLbl="parChTrans1D2" presStyleIdx="3" presStyleCnt="4"/>
      <dgm:spPr/>
    </dgm:pt>
    <dgm:pt modelId="{E9D24219-833B-46F5-92DE-F15534B17BC3}" type="pres">
      <dgm:prSet presAssocID="{9B32E33E-CACA-454C-9365-A8B58AC0E5FE}" presName="childText" presStyleLbl="bgAcc1" presStyleIdx="3" presStyleCnt="4">
        <dgm:presLayoutVars>
          <dgm:bulletEnabled val="1"/>
        </dgm:presLayoutVars>
      </dgm:prSet>
      <dgm:spPr/>
    </dgm:pt>
  </dgm:ptLst>
  <dgm:cxnLst>
    <dgm:cxn modelId="{60A18208-0EFA-4660-927D-1131301D9D40}" type="presOf" srcId="{5FB34D64-39E8-41AF-B529-90690BA792E4}" destId="{858F665A-A912-4905-87FB-BD8638A027EF}" srcOrd="0" destOrd="0" presId="urn:microsoft.com/office/officeart/2005/8/layout/hierarchy3"/>
    <dgm:cxn modelId="{2EFEC316-E3D5-447E-BFFF-6F747144360B}" type="presOf" srcId="{6AACC129-6913-4789-AB0E-8A95EF2346B0}" destId="{330C7730-AFCB-4A86-AF39-F5D947590AED}" srcOrd="0" destOrd="0" presId="urn:microsoft.com/office/officeart/2005/8/layout/hierarchy3"/>
    <dgm:cxn modelId="{8A6E0C27-0F9E-4A64-9C9E-ECB6428AD4F1}" srcId="{5FB34D64-39E8-41AF-B529-90690BA792E4}" destId="{9B32E33E-CACA-454C-9365-A8B58AC0E5FE}" srcOrd="1" destOrd="0" parTransId="{6AACC129-6913-4789-AB0E-8A95EF2346B0}" sibTransId="{4669CAEC-23A1-4315-ACF3-05A01FEC1FC2}"/>
    <dgm:cxn modelId="{9C1B2535-542A-472A-9CB5-D40B99290EAD}" srcId="{5FB34D64-39E8-41AF-B529-90690BA792E4}" destId="{91974C27-436F-4A70-AB69-153C55C30C36}" srcOrd="0" destOrd="0" parTransId="{9170E18C-BBC1-4B21-A0EE-5212468E010F}" sibTransId="{94972585-6235-4A42-AFCC-42CA843DA271}"/>
    <dgm:cxn modelId="{717D3F66-8CFF-447E-A3EF-FBFE1CD2E802}" type="presOf" srcId="{10917C8E-318B-459D-B4DE-BB9AE7F487E9}" destId="{2249396C-2D86-4B94-A87B-B7859F6CF29D}" srcOrd="0" destOrd="0" presId="urn:microsoft.com/office/officeart/2005/8/layout/hierarchy3"/>
    <dgm:cxn modelId="{900CDF4A-E817-4306-AC77-C7F8E7D783D3}" type="presOf" srcId="{FF6D8F37-2BE3-4F58-A0A7-B4A50BE921B3}" destId="{C9605AA4-2B04-4932-8CCC-9BC580FA6FB4}" srcOrd="0" destOrd="0" presId="urn:microsoft.com/office/officeart/2005/8/layout/hierarchy3"/>
    <dgm:cxn modelId="{967DFB4E-1EFB-4973-9C42-2A1EFC3B1EAC}" type="presOf" srcId="{91974C27-436F-4A70-AB69-153C55C30C36}" destId="{C3660659-712F-42A4-AEB9-A673B38896C6}" srcOrd="0" destOrd="0" presId="urn:microsoft.com/office/officeart/2005/8/layout/hierarchy3"/>
    <dgm:cxn modelId="{2658AA53-6C3E-4937-A64C-EC5A21256BF7}" type="presOf" srcId="{9170E18C-BBC1-4B21-A0EE-5212468E010F}" destId="{EF74C423-6E09-4C95-9CBC-E46E9896188A}" srcOrd="0" destOrd="0" presId="urn:microsoft.com/office/officeart/2005/8/layout/hierarchy3"/>
    <dgm:cxn modelId="{FD576378-4CAC-432D-8AC6-E37D3CCE9353}" type="presOf" srcId="{5FB34D64-39E8-41AF-B529-90690BA792E4}" destId="{3F36C0C9-9A5F-4EFF-BEC7-AF0976402CF9}" srcOrd="1" destOrd="0" presId="urn:microsoft.com/office/officeart/2005/8/layout/hierarchy3"/>
    <dgm:cxn modelId="{A1A68989-0A0C-4B68-9FA1-43DD98068A37}" srcId="{20C779D9-B09E-435C-8C3F-6B7B316093B6}" destId="{F2B36CEE-0110-4A2C-8AC0-2CB873EF7335}" srcOrd="0" destOrd="0" parTransId="{6EC4E4D4-971D-4C68-8684-3C0D2DA0C4FE}" sibTransId="{9B8C9E05-BAC0-4EF4-AA28-D749144E63FA}"/>
    <dgm:cxn modelId="{D208ED91-2D2F-43DF-9D40-4F2EBC272745}" srcId="{F2B36CEE-0110-4A2C-8AC0-2CB873EF7335}" destId="{10917C8E-318B-459D-B4DE-BB9AE7F487E9}" srcOrd="0" destOrd="0" parTransId="{0260F3E0-65BF-45C1-B451-8E6833A28824}" sibTransId="{25101982-3CE7-400B-9B64-DA494E475D79}"/>
    <dgm:cxn modelId="{9703F091-AE0E-4D44-9268-EF0558375EC2}" srcId="{F2B36CEE-0110-4A2C-8AC0-2CB873EF7335}" destId="{FF6D8F37-2BE3-4F58-A0A7-B4A50BE921B3}" srcOrd="1" destOrd="0" parTransId="{F6FC187B-90AD-4CE7-AA9A-81703CFD035D}" sibTransId="{E0B82EB4-B265-4F14-8A2F-60EB74FCECCF}"/>
    <dgm:cxn modelId="{92286BA3-DA6E-489D-BAD9-97AEE1C8549D}" srcId="{20C779D9-B09E-435C-8C3F-6B7B316093B6}" destId="{5FB34D64-39E8-41AF-B529-90690BA792E4}" srcOrd="1" destOrd="0" parTransId="{89EF3E15-7DE8-4C4A-A7D4-0A9D6F93D145}" sibTransId="{BB2B5C07-85C1-4829-8A68-DFD61508B290}"/>
    <dgm:cxn modelId="{321B24B0-DEC8-457E-81C5-9FEFDD670DCD}" type="presOf" srcId="{0260F3E0-65BF-45C1-B451-8E6833A28824}" destId="{C8F7A5BB-58E7-4A9F-B5D2-5CBABE7EE3B3}" srcOrd="0" destOrd="0" presId="urn:microsoft.com/office/officeart/2005/8/layout/hierarchy3"/>
    <dgm:cxn modelId="{5F6079B6-9070-482D-A1A1-480738C3AF73}" type="presOf" srcId="{F2B36CEE-0110-4A2C-8AC0-2CB873EF7335}" destId="{AF11B4AB-F3FC-4770-83C8-E9322E1FF208}" srcOrd="1" destOrd="0" presId="urn:microsoft.com/office/officeart/2005/8/layout/hierarchy3"/>
    <dgm:cxn modelId="{E83D90C1-861D-4A24-98ED-19F411E46BC0}" type="presOf" srcId="{F6FC187B-90AD-4CE7-AA9A-81703CFD035D}" destId="{8DAEA8EF-D753-443B-98BD-1E37455854C2}" srcOrd="0" destOrd="0" presId="urn:microsoft.com/office/officeart/2005/8/layout/hierarchy3"/>
    <dgm:cxn modelId="{1DEBF5DF-3365-442B-9434-9299E2306720}" type="presOf" srcId="{9B32E33E-CACA-454C-9365-A8B58AC0E5FE}" destId="{E9D24219-833B-46F5-92DE-F15534B17BC3}" srcOrd="0" destOrd="0" presId="urn:microsoft.com/office/officeart/2005/8/layout/hierarchy3"/>
    <dgm:cxn modelId="{65F673F5-64C4-4768-952E-019209647822}" type="presOf" srcId="{F2B36CEE-0110-4A2C-8AC0-2CB873EF7335}" destId="{31009C92-8E86-462B-910A-868334A68324}" srcOrd="0" destOrd="0" presId="urn:microsoft.com/office/officeart/2005/8/layout/hierarchy3"/>
    <dgm:cxn modelId="{45F24AF7-EC2E-4AA6-BE6B-0BF93FBB978D}" type="presOf" srcId="{20C779D9-B09E-435C-8C3F-6B7B316093B6}" destId="{E5429CC3-22BB-41AE-8051-1543744BDB83}" srcOrd="0" destOrd="0" presId="urn:microsoft.com/office/officeart/2005/8/layout/hierarchy3"/>
    <dgm:cxn modelId="{5E9ABBA8-5378-4A8C-B43A-178AE745D457}" type="presParOf" srcId="{E5429CC3-22BB-41AE-8051-1543744BDB83}" destId="{25F63602-90DD-47A3-9145-CEAC73EDAC78}" srcOrd="0" destOrd="0" presId="urn:microsoft.com/office/officeart/2005/8/layout/hierarchy3"/>
    <dgm:cxn modelId="{8B3D94E3-2C4F-49B7-9BB7-19E94B166596}" type="presParOf" srcId="{25F63602-90DD-47A3-9145-CEAC73EDAC78}" destId="{A2CDFD97-44D1-4565-BAC0-2B0AEFFC4F4A}" srcOrd="0" destOrd="0" presId="urn:microsoft.com/office/officeart/2005/8/layout/hierarchy3"/>
    <dgm:cxn modelId="{5970267C-23C0-4F26-9765-83A2E114D130}" type="presParOf" srcId="{A2CDFD97-44D1-4565-BAC0-2B0AEFFC4F4A}" destId="{31009C92-8E86-462B-910A-868334A68324}" srcOrd="0" destOrd="0" presId="urn:microsoft.com/office/officeart/2005/8/layout/hierarchy3"/>
    <dgm:cxn modelId="{409EE0B5-5C75-4035-AFE7-380BD11EE354}" type="presParOf" srcId="{A2CDFD97-44D1-4565-BAC0-2B0AEFFC4F4A}" destId="{AF11B4AB-F3FC-4770-83C8-E9322E1FF208}" srcOrd="1" destOrd="0" presId="urn:microsoft.com/office/officeart/2005/8/layout/hierarchy3"/>
    <dgm:cxn modelId="{EA9193F8-9CA0-4CD9-9A77-C74053E02098}" type="presParOf" srcId="{25F63602-90DD-47A3-9145-CEAC73EDAC78}" destId="{003FC6BC-9BF8-4454-8D3E-B3C7CF501805}" srcOrd="1" destOrd="0" presId="urn:microsoft.com/office/officeart/2005/8/layout/hierarchy3"/>
    <dgm:cxn modelId="{BF91B262-4588-4FEC-B8E2-F4D37D502575}" type="presParOf" srcId="{003FC6BC-9BF8-4454-8D3E-B3C7CF501805}" destId="{C8F7A5BB-58E7-4A9F-B5D2-5CBABE7EE3B3}" srcOrd="0" destOrd="0" presId="urn:microsoft.com/office/officeart/2005/8/layout/hierarchy3"/>
    <dgm:cxn modelId="{D4887F51-09B7-4C2C-ADC2-C53475699CA1}" type="presParOf" srcId="{003FC6BC-9BF8-4454-8D3E-B3C7CF501805}" destId="{2249396C-2D86-4B94-A87B-B7859F6CF29D}" srcOrd="1" destOrd="0" presId="urn:microsoft.com/office/officeart/2005/8/layout/hierarchy3"/>
    <dgm:cxn modelId="{778BC4B5-D2A5-4DC5-BCD1-26D738DEA7A8}" type="presParOf" srcId="{003FC6BC-9BF8-4454-8D3E-B3C7CF501805}" destId="{8DAEA8EF-D753-443B-98BD-1E37455854C2}" srcOrd="2" destOrd="0" presId="urn:microsoft.com/office/officeart/2005/8/layout/hierarchy3"/>
    <dgm:cxn modelId="{63F7F774-3D9F-4372-A79A-72DDC737B1BC}" type="presParOf" srcId="{003FC6BC-9BF8-4454-8D3E-B3C7CF501805}" destId="{C9605AA4-2B04-4932-8CCC-9BC580FA6FB4}" srcOrd="3" destOrd="0" presId="urn:microsoft.com/office/officeart/2005/8/layout/hierarchy3"/>
    <dgm:cxn modelId="{77C98918-8A86-41C8-AF07-6B4D932CD6D4}" type="presParOf" srcId="{E5429CC3-22BB-41AE-8051-1543744BDB83}" destId="{C23991EF-76CD-459B-8B7B-B46289F579C5}" srcOrd="1" destOrd="0" presId="urn:microsoft.com/office/officeart/2005/8/layout/hierarchy3"/>
    <dgm:cxn modelId="{16E44CF3-E7E3-4C4B-833D-CB4CE69F1AE7}" type="presParOf" srcId="{C23991EF-76CD-459B-8B7B-B46289F579C5}" destId="{5902BF57-C88A-4F22-9E42-F3AFBF69B9A1}" srcOrd="0" destOrd="0" presId="urn:microsoft.com/office/officeart/2005/8/layout/hierarchy3"/>
    <dgm:cxn modelId="{DE1C736F-41A2-4B9A-8A3F-5CBFAC602D79}" type="presParOf" srcId="{5902BF57-C88A-4F22-9E42-F3AFBF69B9A1}" destId="{858F665A-A912-4905-87FB-BD8638A027EF}" srcOrd="0" destOrd="0" presId="urn:microsoft.com/office/officeart/2005/8/layout/hierarchy3"/>
    <dgm:cxn modelId="{EB3C9C94-D7CB-4F80-A541-23F3AECB69A1}" type="presParOf" srcId="{5902BF57-C88A-4F22-9E42-F3AFBF69B9A1}" destId="{3F36C0C9-9A5F-4EFF-BEC7-AF0976402CF9}" srcOrd="1" destOrd="0" presId="urn:microsoft.com/office/officeart/2005/8/layout/hierarchy3"/>
    <dgm:cxn modelId="{538A09C6-FFFD-4B2D-A3BE-E8BFC67332F3}" type="presParOf" srcId="{C23991EF-76CD-459B-8B7B-B46289F579C5}" destId="{67ACB6F8-9985-46D2-970E-1FAE047AA4C5}" srcOrd="1" destOrd="0" presId="urn:microsoft.com/office/officeart/2005/8/layout/hierarchy3"/>
    <dgm:cxn modelId="{19E90C42-940E-4DFE-BABB-4A1256280886}" type="presParOf" srcId="{67ACB6F8-9985-46D2-970E-1FAE047AA4C5}" destId="{EF74C423-6E09-4C95-9CBC-E46E9896188A}" srcOrd="0" destOrd="0" presId="urn:microsoft.com/office/officeart/2005/8/layout/hierarchy3"/>
    <dgm:cxn modelId="{CD83096C-BF8E-4A26-B793-8E2DB916F5C3}" type="presParOf" srcId="{67ACB6F8-9985-46D2-970E-1FAE047AA4C5}" destId="{C3660659-712F-42A4-AEB9-A673B38896C6}" srcOrd="1" destOrd="0" presId="urn:microsoft.com/office/officeart/2005/8/layout/hierarchy3"/>
    <dgm:cxn modelId="{98B63C22-ECB2-4C1A-A738-18E665E22655}" type="presParOf" srcId="{67ACB6F8-9985-46D2-970E-1FAE047AA4C5}" destId="{330C7730-AFCB-4A86-AF39-F5D947590AED}" srcOrd="2" destOrd="0" presId="urn:microsoft.com/office/officeart/2005/8/layout/hierarchy3"/>
    <dgm:cxn modelId="{7FC7D654-FC07-411F-9012-E0E078FDB371}" type="presParOf" srcId="{67ACB6F8-9985-46D2-970E-1FAE047AA4C5}" destId="{E9D24219-833B-46F5-92DE-F15534B17BC3}"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D559FA-EFB1-4D94-80D0-78D780007D9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id-ID"/>
        </a:p>
      </dgm:t>
    </dgm:pt>
    <dgm:pt modelId="{BAAE26C3-AE31-4D39-9789-0D0E2465CC5A}">
      <dgm:prSet/>
      <dgm:spPr/>
      <dgm:t>
        <a:bodyPr/>
        <a:lstStyle/>
        <a:p>
          <a:r>
            <a:rPr lang="en-US"/>
            <a:t>CCAFS LC-40</a:t>
          </a:r>
          <a:endParaRPr lang="id-ID"/>
        </a:p>
      </dgm:t>
    </dgm:pt>
    <dgm:pt modelId="{63C38AED-76E8-4E60-B081-5625D0984877}" type="parTrans" cxnId="{90CC542D-616C-4FC8-A7C2-63322503A4B7}">
      <dgm:prSet/>
      <dgm:spPr/>
      <dgm:t>
        <a:bodyPr/>
        <a:lstStyle/>
        <a:p>
          <a:endParaRPr lang="id-ID"/>
        </a:p>
      </dgm:t>
    </dgm:pt>
    <dgm:pt modelId="{CB9855AE-E57B-4B05-9748-8E8F95C5AA61}" type="sibTrans" cxnId="{90CC542D-616C-4FC8-A7C2-63322503A4B7}">
      <dgm:prSet/>
      <dgm:spPr/>
      <dgm:t>
        <a:bodyPr/>
        <a:lstStyle/>
        <a:p>
          <a:endParaRPr lang="id-ID"/>
        </a:p>
      </dgm:t>
    </dgm:pt>
    <dgm:pt modelId="{D40F612A-5080-4191-9442-DCB71BE81BB8}">
      <dgm:prSet/>
      <dgm:spPr/>
      <dgm:t>
        <a:bodyPr/>
        <a:lstStyle/>
        <a:p>
          <a:r>
            <a:rPr lang="en-US"/>
            <a:t>VAFB SLC-4E</a:t>
          </a:r>
          <a:endParaRPr lang="id-ID"/>
        </a:p>
      </dgm:t>
    </dgm:pt>
    <dgm:pt modelId="{0B073DE4-0968-41D1-B995-2978968842A7}" type="parTrans" cxnId="{E6798109-3DE2-49FA-B98A-B2FE36F1D6D2}">
      <dgm:prSet/>
      <dgm:spPr/>
      <dgm:t>
        <a:bodyPr/>
        <a:lstStyle/>
        <a:p>
          <a:endParaRPr lang="id-ID"/>
        </a:p>
      </dgm:t>
    </dgm:pt>
    <dgm:pt modelId="{2BFA8E33-8DAB-41C1-A9B0-3FFD42608567}" type="sibTrans" cxnId="{E6798109-3DE2-49FA-B98A-B2FE36F1D6D2}">
      <dgm:prSet/>
      <dgm:spPr/>
      <dgm:t>
        <a:bodyPr/>
        <a:lstStyle/>
        <a:p>
          <a:endParaRPr lang="id-ID"/>
        </a:p>
      </dgm:t>
    </dgm:pt>
    <dgm:pt modelId="{1ABCD48C-B36A-4014-9E49-0C3930BEB94D}">
      <dgm:prSet/>
      <dgm:spPr/>
      <dgm:t>
        <a:bodyPr/>
        <a:lstStyle/>
        <a:p>
          <a:r>
            <a:rPr lang="en-US"/>
            <a:t>KSC LC-39A</a:t>
          </a:r>
          <a:endParaRPr lang="id-ID"/>
        </a:p>
      </dgm:t>
    </dgm:pt>
    <dgm:pt modelId="{2B194DEB-19E3-46CB-93CC-09152BA40D37}" type="parTrans" cxnId="{EC4F947D-77BA-44E8-8599-53B7536EDF0A}">
      <dgm:prSet/>
      <dgm:spPr/>
      <dgm:t>
        <a:bodyPr/>
        <a:lstStyle/>
        <a:p>
          <a:endParaRPr lang="id-ID"/>
        </a:p>
      </dgm:t>
    </dgm:pt>
    <dgm:pt modelId="{061A1C8F-CE01-48EF-B538-2FF4C9A58760}" type="sibTrans" cxnId="{EC4F947D-77BA-44E8-8599-53B7536EDF0A}">
      <dgm:prSet/>
      <dgm:spPr/>
      <dgm:t>
        <a:bodyPr/>
        <a:lstStyle/>
        <a:p>
          <a:endParaRPr lang="id-ID"/>
        </a:p>
      </dgm:t>
    </dgm:pt>
    <dgm:pt modelId="{89E97912-A1D8-4EC0-A64F-FDB71AEFCC09}">
      <dgm:prSet/>
      <dgm:spPr/>
      <dgm:t>
        <a:bodyPr/>
        <a:lstStyle/>
        <a:p>
          <a:r>
            <a:rPr lang="en-US"/>
            <a:t>CCAFS SLC-40</a:t>
          </a:r>
          <a:endParaRPr lang="id-ID"/>
        </a:p>
      </dgm:t>
    </dgm:pt>
    <dgm:pt modelId="{3C3B5F70-0B45-45C3-80D8-41ED7367BE24}" type="parTrans" cxnId="{2D9F2159-D924-4C2F-ACD1-1EB2FB09ED76}">
      <dgm:prSet/>
      <dgm:spPr/>
      <dgm:t>
        <a:bodyPr/>
        <a:lstStyle/>
        <a:p>
          <a:endParaRPr lang="id-ID"/>
        </a:p>
      </dgm:t>
    </dgm:pt>
    <dgm:pt modelId="{78427F8D-6EBB-4CEE-A836-D4FD796803AB}" type="sibTrans" cxnId="{2D9F2159-D924-4C2F-ACD1-1EB2FB09ED76}">
      <dgm:prSet/>
      <dgm:spPr/>
      <dgm:t>
        <a:bodyPr/>
        <a:lstStyle/>
        <a:p>
          <a:endParaRPr lang="id-ID"/>
        </a:p>
      </dgm:t>
    </dgm:pt>
    <dgm:pt modelId="{D60829E9-9984-4A9F-B259-8A02F6A6F4AF}" type="pres">
      <dgm:prSet presAssocID="{42D559FA-EFB1-4D94-80D0-78D780007D95}" presName="linear" presStyleCnt="0">
        <dgm:presLayoutVars>
          <dgm:animLvl val="lvl"/>
          <dgm:resizeHandles val="exact"/>
        </dgm:presLayoutVars>
      </dgm:prSet>
      <dgm:spPr/>
    </dgm:pt>
    <dgm:pt modelId="{3396C604-CF92-43C1-BF05-FE28C28DA66B}" type="pres">
      <dgm:prSet presAssocID="{BAAE26C3-AE31-4D39-9789-0D0E2465CC5A}" presName="parentText" presStyleLbl="node1" presStyleIdx="0" presStyleCnt="4">
        <dgm:presLayoutVars>
          <dgm:chMax val="0"/>
          <dgm:bulletEnabled val="1"/>
        </dgm:presLayoutVars>
      </dgm:prSet>
      <dgm:spPr/>
    </dgm:pt>
    <dgm:pt modelId="{4D55C71F-0516-47DB-BCAE-D2769B78E9E9}" type="pres">
      <dgm:prSet presAssocID="{CB9855AE-E57B-4B05-9748-8E8F95C5AA61}" presName="spacer" presStyleCnt="0"/>
      <dgm:spPr/>
    </dgm:pt>
    <dgm:pt modelId="{F46961E3-97B4-4FFE-A2EB-994506F5CAD6}" type="pres">
      <dgm:prSet presAssocID="{D40F612A-5080-4191-9442-DCB71BE81BB8}" presName="parentText" presStyleLbl="node1" presStyleIdx="1" presStyleCnt="4">
        <dgm:presLayoutVars>
          <dgm:chMax val="0"/>
          <dgm:bulletEnabled val="1"/>
        </dgm:presLayoutVars>
      </dgm:prSet>
      <dgm:spPr/>
    </dgm:pt>
    <dgm:pt modelId="{B5CB4543-4D9F-46C6-A04E-4D89B115B501}" type="pres">
      <dgm:prSet presAssocID="{2BFA8E33-8DAB-41C1-A9B0-3FFD42608567}" presName="spacer" presStyleCnt="0"/>
      <dgm:spPr/>
    </dgm:pt>
    <dgm:pt modelId="{7DD8C7E1-584A-4700-B443-E63837FCAB0B}" type="pres">
      <dgm:prSet presAssocID="{1ABCD48C-B36A-4014-9E49-0C3930BEB94D}" presName="parentText" presStyleLbl="node1" presStyleIdx="2" presStyleCnt="4">
        <dgm:presLayoutVars>
          <dgm:chMax val="0"/>
          <dgm:bulletEnabled val="1"/>
        </dgm:presLayoutVars>
      </dgm:prSet>
      <dgm:spPr/>
    </dgm:pt>
    <dgm:pt modelId="{B88B6EF4-082C-4E81-A917-D136AC1742D6}" type="pres">
      <dgm:prSet presAssocID="{061A1C8F-CE01-48EF-B538-2FF4C9A58760}" presName="spacer" presStyleCnt="0"/>
      <dgm:spPr/>
    </dgm:pt>
    <dgm:pt modelId="{475B895A-DE7C-4FC5-A807-C73FA51D4252}" type="pres">
      <dgm:prSet presAssocID="{89E97912-A1D8-4EC0-A64F-FDB71AEFCC09}" presName="parentText" presStyleLbl="node1" presStyleIdx="3" presStyleCnt="4">
        <dgm:presLayoutVars>
          <dgm:chMax val="0"/>
          <dgm:bulletEnabled val="1"/>
        </dgm:presLayoutVars>
      </dgm:prSet>
      <dgm:spPr/>
    </dgm:pt>
  </dgm:ptLst>
  <dgm:cxnLst>
    <dgm:cxn modelId="{E6798109-3DE2-49FA-B98A-B2FE36F1D6D2}" srcId="{42D559FA-EFB1-4D94-80D0-78D780007D95}" destId="{D40F612A-5080-4191-9442-DCB71BE81BB8}" srcOrd="1" destOrd="0" parTransId="{0B073DE4-0968-41D1-B995-2978968842A7}" sibTransId="{2BFA8E33-8DAB-41C1-A9B0-3FFD42608567}"/>
    <dgm:cxn modelId="{E81E2E27-C5BA-4B0E-88B8-70C26CC7B51F}" type="presOf" srcId="{1ABCD48C-B36A-4014-9E49-0C3930BEB94D}" destId="{7DD8C7E1-584A-4700-B443-E63837FCAB0B}" srcOrd="0" destOrd="0" presId="urn:microsoft.com/office/officeart/2005/8/layout/vList2"/>
    <dgm:cxn modelId="{90CC542D-616C-4FC8-A7C2-63322503A4B7}" srcId="{42D559FA-EFB1-4D94-80D0-78D780007D95}" destId="{BAAE26C3-AE31-4D39-9789-0D0E2465CC5A}" srcOrd="0" destOrd="0" parTransId="{63C38AED-76E8-4E60-B081-5625D0984877}" sibTransId="{CB9855AE-E57B-4B05-9748-8E8F95C5AA61}"/>
    <dgm:cxn modelId="{B933943F-4A99-46FC-9042-C42F06A352A9}" type="presOf" srcId="{89E97912-A1D8-4EC0-A64F-FDB71AEFCC09}" destId="{475B895A-DE7C-4FC5-A807-C73FA51D4252}" srcOrd="0" destOrd="0" presId="urn:microsoft.com/office/officeart/2005/8/layout/vList2"/>
    <dgm:cxn modelId="{7EAA4E45-9E76-4FB9-9CEE-63E0A40F52E3}" type="presOf" srcId="{D40F612A-5080-4191-9442-DCB71BE81BB8}" destId="{F46961E3-97B4-4FFE-A2EB-994506F5CAD6}" srcOrd="0" destOrd="0" presId="urn:microsoft.com/office/officeart/2005/8/layout/vList2"/>
    <dgm:cxn modelId="{2D9F2159-D924-4C2F-ACD1-1EB2FB09ED76}" srcId="{42D559FA-EFB1-4D94-80D0-78D780007D95}" destId="{89E97912-A1D8-4EC0-A64F-FDB71AEFCC09}" srcOrd="3" destOrd="0" parTransId="{3C3B5F70-0B45-45C3-80D8-41ED7367BE24}" sibTransId="{78427F8D-6EBB-4CEE-A836-D4FD796803AB}"/>
    <dgm:cxn modelId="{EC4F947D-77BA-44E8-8599-53B7536EDF0A}" srcId="{42D559FA-EFB1-4D94-80D0-78D780007D95}" destId="{1ABCD48C-B36A-4014-9E49-0C3930BEB94D}" srcOrd="2" destOrd="0" parTransId="{2B194DEB-19E3-46CB-93CC-09152BA40D37}" sibTransId="{061A1C8F-CE01-48EF-B538-2FF4C9A58760}"/>
    <dgm:cxn modelId="{0CC195AC-479D-493F-881A-1AE60F32A120}" type="presOf" srcId="{BAAE26C3-AE31-4D39-9789-0D0E2465CC5A}" destId="{3396C604-CF92-43C1-BF05-FE28C28DA66B}" srcOrd="0" destOrd="0" presId="urn:microsoft.com/office/officeart/2005/8/layout/vList2"/>
    <dgm:cxn modelId="{18CEE5EF-6DF1-4DA3-808F-0CAC9BCAC12E}" type="presOf" srcId="{42D559FA-EFB1-4D94-80D0-78D780007D95}" destId="{D60829E9-9984-4A9F-B259-8A02F6A6F4AF}" srcOrd="0" destOrd="0" presId="urn:microsoft.com/office/officeart/2005/8/layout/vList2"/>
    <dgm:cxn modelId="{BAA7B4A3-E067-414E-8BA0-660885A9D891}" type="presParOf" srcId="{D60829E9-9984-4A9F-B259-8A02F6A6F4AF}" destId="{3396C604-CF92-43C1-BF05-FE28C28DA66B}" srcOrd="0" destOrd="0" presId="urn:microsoft.com/office/officeart/2005/8/layout/vList2"/>
    <dgm:cxn modelId="{DB830F0A-4DCE-489B-A268-2EACFEC81E4D}" type="presParOf" srcId="{D60829E9-9984-4A9F-B259-8A02F6A6F4AF}" destId="{4D55C71F-0516-47DB-BCAE-D2769B78E9E9}" srcOrd="1" destOrd="0" presId="urn:microsoft.com/office/officeart/2005/8/layout/vList2"/>
    <dgm:cxn modelId="{924428C8-15AD-49CE-90E0-53CBED2B5686}" type="presParOf" srcId="{D60829E9-9984-4A9F-B259-8A02F6A6F4AF}" destId="{F46961E3-97B4-4FFE-A2EB-994506F5CAD6}" srcOrd="2" destOrd="0" presId="urn:microsoft.com/office/officeart/2005/8/layout/vList2"/>
    <dgm:cxn modelId="{E0690A9D-CBE6-44EB-9DD9-6F4D976AD216}" type="presParOf" srcId="{D60829E9-9984-4A9F-B259-8A02F6A6F4AF}" destId="{B5CB4543-4D9F-46C6-A04E-4D89B115B501}" srcOrd="3" destOrd="0" presId="urn:microsoft.com/office/officeart/2005/8/layout/vList2"/>
    <dgm:cxn modelId="{AD61E10E-CAAE-4BE1-AB26-CE1464E373CC}" type="presParOf" srcId="{D60829E9-9984-4A9F-B259-8A02F6A6F4AF}" destId="{7DD8C7E1-584A-4700-B443-E63837FCAB0B}" srcOrd="4" destOrd="0" presId="urn:microsoft.com/office/officeart/2005/8/layout/vList2"/>
    <dgm:cxn modelId="{A7115A32-9DED-4B5E-B60F-A07342F82C34}" type="presParOf" srcId="{D60829E9-9984-4A9F-B259-8A02F6A6F4AF}" destId="{B88B6EF4-082C-4E81-A917-D136AC1742D6}" srcOrd="5" destOrd="0" presId="urn:microsoft.com/office/officeart/2005/8/layout/vList2"/>
    <dgm:cxn modelId="{D2923F6E-5BFB-4423-9B03-20C63AFCF851}" type="presParOf" srcId="{D60829E9-9984-4A9F-B259-8A02F6A6F4AF}" destId="{475B895A-DE7C-4FC5-A807-C73FA51D425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2D559FA-EFB1-4D94-80D0-78D780007D9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d-ID"/>
        </a:p>
      </dgm:t>
    </dgm:pt>
    <dgm:pt modelId="{BAAE26C3-AE31-4D39-9789-0D0E2465CC5A}">
      <dgm:prSet/>
      <dgm:spPr/>
      <dgm:t>
        <a:bodyPr/>
        <a:lstStyle/>
        <a:p>
          <a:r>
            <a:rPr lang="en-US" dirty="0"/>
            <a:t>CCAFS LC-40</a:t>
          </a:r>
          <a:endParaRPr lang="id-ID" dirty="0"/>
        </a:p>
      </dgm:t>
    </dgm:pt>
    <dgm:pt modelId="{63C38AED-76E8-4E60-B081-5625D0984877}" type="parTrans" cxnId="{90CC542D-616C-4FC8-A7C2-63322503A4B7}">
      <dgm:prSet/>
      <dgm:spPr/>
      <dgm:t>
        <a:bodyPr/>
        <a:lstStyle/>
        <a:p>
          <a:endParaRPr lang="id-ID"/>
        </a:p>
      </dgm:t>
    </dgm:pt>
    <dgm:pt modelId="{CB9855AE-E57B-4B05-9748-8E8F95C5AA61}" type="sibTrans" cxnId="{90CC542D-616C-4FC8-A7C2-63322503A4B7}">
      <dgm:prSet/>
      <dgm:spPr/>
      <dgm:t>
        <a:bodyPr/>
        <a:lstStyle/>
        <a:p>
          <a:endParaRPr lang="id-ID"/>
        </a:p>
      </dgm:t>
    </dgm:pt>
    <dgm:pt modelId="{9D0B7697-EF18-4B69-ABA0-CD595CA5ED73}">
      <dgm:prSet/>
      <dgm:spPr/>
      <dgm:t>
        <a:bodyPr/>
        <a:lstStyle/>
        <a:p>
          <a:r>
            <a:rPr lang="en-US" dirty="0"/>
            <a:t>CCAFS SLC-40</a:t>
          </a:r>
          <a:endParaRPr lang="id-ID" dirty="0"/>
        </a:p>
      </dgm:t>
    </dgm:pt>
    <dgm:pt modelId="{17F24559-4BCF-4B3F-A4E4-CDC8583749E9}" type="parTrans" cxnId="{2E9B9D64-DB84-40C1-A06E-C8421F168E30}">
      <dgm:prSet/>
      <dgm:spPr/>
    </dgm:pt>
    <dgm:pt modelId="{2880EEA1-6E95-4847-8322-E857037DC9E4}" type="sibTrans" cxnId="{2E9B9D64-DB84-40C1-A06E-C8421F168E30}">
      <dgm:prSet/>
      <dgm:spPr/>
    </dgm:pt>
    <dgm:pt modelId="{D60829E9-9984-4A9F-B259-8A02F6A6F4AF}" type="pres">
      <dgm:prSet presAssocID="{42D559FA-EFB1-4D94-80D0-78D780007D95}" presName="linear" presStyleCnt="0">
        <dgm:presLayoutVars>
          <dgm:animLvl val="lvl"/>
          <dgm:resizeHandles val="exact"/>
        </dgm:presLayoutVars>
      </dgm:prSet>
      <dgm:spPr/>
    </dgm:pt>
    <dgm:pt modelId="{3396C604-CF92-43C1-BF05-FE28C28DA66B}" type="pres">
      <dgm:prSet presAssocID="{BAAE26C3-AE31-4D39-9789-0D0E2465CC5A}" presName="parentText" presStyleLbl="node1" presStyleIdx="0" presStyleCnt="2">
        <dgm:presLayoutVars>
          <dgm:chMax val="0"/>
          <dgm:bulletEnabled val="1"/>
        </dgm:presLayoutVars>
      </dgm:prSet>
      <dgm:spPr/>
    </dgm:pt>
    <dgm:pt modelId="{E6EFABC6-47EF-4C87-8822-74E14669C550}" type="pres">
      <dgm:prSet presAssocID="{CB9855AE-E57B-4B05-9748-8E8F95C5AA61}" presName="spacer" presStyleCnt="0"/>
      <dgm:spPr/>
    </dgm:pt>
    <dgm:pt modelId="{6EB2381E-D684-4769-862A-205B24542B3C}" type="pres">
      <dgm:prSet presAssocID="{9D0B7697-EF18-4B69-ABA0-CD595CA5ED73}" presName="parentText" presStyleLbl="node1" presStyleIdx="1" presStyleCnt="2">
        <dgm:presLayoutVars>
          <dgm:chMax val="0"/>
          <dgm:bulletEnabled val="1"/>
        </dgm:presLayoutVars>
      </dgm:prSet>
      <dgm:spPr/>
    </dgm:pt>
  </dgm:ptLst>
  <dgm:cxnLst>
    <dgm:cxn modelId="{90CC542D-616C-4FC8-A7C2-63322503A4B7}" srcId="{42D559FA-EFB1-4D94-80D0-78D780007D95}" destId="{BAAE26C3-AE31-4D39-9789-0D0E2465CC5A}" srcOrd="0" destOrd="0" parTransId="{63C38AED-76E8-4E60-B081-5625D0984877}" sibTransId="{CB9855AE-E57B-4B05-9748-8E8F95C5AA61}"/>
    <dgm:cxn modelId="{56D38C2D-40F3-460E-ABFD-BB48635E1062}" type="presOf" srcId="{9D0B7697-EF18-4B69-ABA0-CD595CA5ED73}" destId="{6EB2381E-D684-4769-862A-205B24542B3C}" srcOrd="0" destOrd="0" presId="urn:microsoft.com/office/officeart/2005/8/layout/vList2"/>
    <dgm:cxn modelId="{2E9B9D64-DB84-40C1-A06E-C8421F168E30}" srcId="{42D559FA-EFB1-4D94-80D0-78D780007D95}" destId="{9D0B7697-EF18-4B69-ABA0-CD595CA5ED73}" srcOrd="1" destOrd="0" parTransId="{17F24559-4BCF-4B3F-A4E4-CDC8583749E9}" sibTransId="{2880EEA1-6E95-4847-8322-E857037DC9E4}"/>
    <dgm:cxn modelId="{0CC195AC-479D-493F-881A-1AE60F32A120}" type="presOf" srcId="{BAAE26C3-AE31-4D39-9789-0D0E2465CC5A}" destId="{3396C604-CF92-43C1-BF05-FE28C28DA66B}" srcOrd="0" destOrd="0" presId="urn:microsoft.com/office/officeart/2005/8/layout/vList2"/>
    <dgm:cxn modelId="{18CEE5EF-6DF1-4DA3-808F-0CAC9BCAC12E}" type="presOf" srcId="{42D559FA-EFB1-4D94-80D0-78D780007D95}" destId="{D60829E9-9984-4A9F-B259-8A02F6A6F4AF}" srcOrd="0" destOrd="0" presId="urn:microsoft.com/office/officeart/2005/8/layout/vList2"/>
    <dgm:cxn modelId="{BAA7B4A3-E067-414E-8BA0-660885A9D891}" type="presParOf" srcId="{D60829E9-9984-4A9F-B259-8A02F6A6F4AF}" destId="{3396C604-CF92-43C1-BF05-FE28C28DA66B}" srcOrd="0" destOrd="0" presId="urn:microsoft.com/office/officeart/2005/8/layout/vList2"/>
    <dgm:cxn modelId="{98A19EE8-A835-4501-AD48-EF9BCF2D59A3}" type="presParOf" srcId="{D60829E9-9984-4A9F-B259-8A02F6A6F4AF}" destId="{E6EFABC6-47EF-4C87-8822-74E14669C550}" srcOrd="1" destOrd="0" presId="urn:microsoft.com/office/officeart/2005/8/layout/vList2"/>
    <dgm:cxn modelId="{30F8159C-8A9F-4924-8827-6F4B88359CB2}" type="presParOf" srcId="{D60829E9-9984-4A9F-B259-8A02F6A6F4AF}" destId="{6EB2381E-D684-4769-862A-205B24542B3C}"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2D559FA-EFB1-4D94-80D0-78D780007D9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d-ID"/>
        </a:p>
      </dgm:t>
    </dgm:pt>
    <dgm:pt modelId="{BAAE26C3-AE31-4D39-9789-0D0E2465CC5A}">
      <dgm:prSet/>
      <dgm:spPr/>
      <dgm:t>
        <a:bodyPr/>
        <a:lstStyle/>
        <a:p>
          <a:r>
            <a:rPr lang="en-US" dirty="0"/>
            <a:t>45596</a:t>
          </a:r>
          <a:endParaRPr lang="id-ID" dirty="0"/>
        </a:p>
      </dgm:t>
    </dgm:pt>
    <dgm:pt modelId="{63C38AED-76E8-4E60-B081-5625D0984877}" type="parTrans" cxnId="{90CC542D-616C-4FC8-A7C2-63322503A4B7}">
      <dgm:prSet/>
      <dgm:spPr/>
      <dgm:t>
        <a:bodyPr/>
        <a:lstStyle/>
        <a:p>
          <a:endParaRPr lang="id-ID"/>
        </a:p>
      </dgm:t>
    </dgm:pt>
    <dgm:pt modelId="{CB9855AE-E57B-4B05-9748-8E8F95C5AA61}" type="sibTrans" cxnId="{90CC542D-616C-4FC8-A7C2-63322503A4B7}">
      <dgm:prSet/>
      <dgm:spPr/>
      <dgm:t>
        <a:bodyPr/>
        <a:lstStyle/>
        <a:p>
          <a:endParaRPr lang="id-ID"/>
        </a:p>
      </dgm:t>
    </dgm:pt>
    <dgm:pt modelId="{D60829E9-9984-4A9F-B259-8A02F6A6F4AF}" type="pres">
      <dgm:prSet presAssocID="{42D559FA-EFB1-4D94-80D0-78D780007D95}" presName="linear" presStyleCnt="0">
        <dgm:presLayoutVars>
          <dgm:animLvl val="lvl"/>
          <dgm:resizeHandles val="exact"/>
        </dgm:presLayoutVars>
      </dgm:prSet>
      <dgm:spPr/>
    </dgm:pt>
    <dgm:pt modelId="{3396C604-CF92-43C1-BF05-FE28C28DA66B}" type="pres">
      <dgm:prSet presAssocID="{BAAE26C3-AE31-4D39-9789-0D0E2465CC5A}" presName="parentText" presStyleLbl="node1" presStyleIdx="0" presStyleCnt="1">
        <dgm:presLayoutVars>
          <dgm:chMax val="0"/>
          <dgm:bulletEnabled val="1"/>
        </dgm:presLayoutVars>
      </dgm:prSet>
      <dgm:spPr/>
    </dgm:pt>
  </dgm:ptLst>
  <dgm:cxnLst>
    <dgm:cxn modelId="{90CC542D-616C-4FC8-A7C2-63322503A4B7}" srcId="{42D559FA-EFB1-4D94-80D0-78D780007D95}" destId="{BAAE26C3-AE31-4D39-9789-0D0E2465CC5A}" srcOrd="0" destOrd="0" parTransId="{63C38AED-76E8-4E60-B081-5625D0984877}" sibTransId="{CB9855AE-E57B-4B05-9748-8E8F95C5AA61}"/>
    <dgm:cxn modelId="{0CC195AC-479D-493F-881A-1AE60F32A120}" type="presOf" srcId="{BAAE26C3-AE31-4D39-9789-0D0E2465CC5A}" destId="{3396C604-CF92-43C1-BF05-FE28C28DA66B}" srcOrd="0" destOrd="0" presId="urn:microsoft.com/office/officeart/2005/8/layout/vList2"/>
    <dgm:cxn modelId="{18CEE5EF-6DF1-4DA3-808F-0CAC9BCAC12E}" type="presOf" srcId="{42D559FA-EFB1-4D94-80D0-78D780007D95}" destId="{D60829E9-9984-4A9F-B259-8A02F6A6F4AF}" srcOrd="0" destOrd="0" presId="urn:microsoft.com/office/officeart/2005/8/layout/vList2"/>
    <dgm:cxn modelId="{BAA7B4A3-E067-414E-8BA0-660885A9D891}" type="presParOf" srcId="{D60829E9-9984-4A9F-B259-8A02F6A6F4AF}" destId="{3396C604-CF92-43C1-BF05-FE28C28DA66B}"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2D559FA-EFB1-4D94-80D0-78D780007D9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d-ID"/>
        </a:p>
      </dgm:t>
    </dgm:pt>
    <dgm:pt modelId="{BAAE26C3-AE31-4D39-9789-0D0E2465CC5A}">
      <dgm:prSet/>
      <dgm:spPr/>
      <dgm:t>
        <a:bodyPr/>
        <a:lstStyle/>
        <a:p>
          <a:r>
            <a:rPr lang="en-US" dirty="0"/>
            <a:t>2928.4</a:t>
          </a:r>
          <a:endParaRPr lang="id-ID" dirty="0"/>
        </a:p>
      </dgm:t>
    </dgm:pt>
    <dgm:pt modelId="{63C38AED-76E8-4E60-B081-5625D0984877}" type="parTrans" cxnId="{90CC542D-616C-4FC8-A7C2-63322503A4B7}">
      <dgm:prSet/>
      <dgm:spPr/>
      <dgm:t>
        <a:bodyPr/>
        <a:lstStyle/>
        <a:p>
          <a:endParaRPr lang="id-ID"/>
        </a:p>
      </dgm:t>
    </dgm:pt>
    <dgm:pt modelId="{CB9855AE-E57B-4B05-9748-8E8F95C5AA61}" type="sibTrans" cxnId="{90CC542D-616C-4FC8-A7C2-63322503A4B7}">
      <dgm:prSet/>
      <dgm:spPr/>
      <dgm:t>
        <a:bodyPr/>
        <a:lstStyle/>
        <a:p>
          <a:endParaRPr lang="id-ID"/>
        </a:p>
      </dgm:t>
    </dgm:pt>
    <dgm:pt modelId="{D60829E9-9984-4A9F-B259-8A02F6A6F4AF}" type="pres">
      <dgm:prSet presAssocID="{42D559FA-EFB1-4D94-80D0-78D780007D95}" presName="linear" presStyleCnt="0">
        <dgm:presLayoutVars>
          <dgm:animLvl val="lvl"/>
          <dgm:resizeHandles val="exact"/>
        </dgm:presLayoutVars>
      </dgm:prSet>
      <dgm:spPr/>
    </dgm:pt>
    <dgm:pt modelId="{3396C604-CF92-43C1-BF05-FE28C28DA66B}" type="pres">
      <dgm:prSet presAssocID="{BAAE26C3-AE31-4D39-9789-0D0E2465CC5A}" presName="parentText" presStyleLbl="node1" presStyleIdx="0" presStyleCnt="1">
        <dgm:presLayoutVars>
          <dgm:chMax val="0"/>
          <dgm:bulletEnabled val="1"/>
        </dgm:presLayoutVars>
      </dgm:prSet>
      <dgm:spPr/>
    </dgm:pt>
  </dgm:ptLst>
  <dgm:cxnLst>
    <dgm:cxn modelId="{90CC542D-616C-4FC8-A7C2-63322503A4B7}" srcId="{42D559FA-EFB1-4D94-80D0-78D780007D95}" destId="{BAAE26C3-AE31-4D39-9789-0D0E2465CC5A}" srcOrd="0" destOrd="0" parTransId="{63C38AED-76E8-4E60-B081-5625D0984877}" sibTransId="{CB9855AE-E57B-4B05-9748-8E8F95C5AA61}"/>
    <dgm:cxn modelId="{0CC195AC-479D-493F-881A-1AE60F32A120}" type="presOf" srcId="{BAAE26C3-AE31-4D39-9789-0D0E2465CC5A}" destId="{3396C604-CF92-43C1-BF05-FE28C28DA66B}" srcOrd="0" destOrd="0" presId="urn:microsoft.com/office/officeart/2005/8/layout/vList2"/>
    <dgm:cxn modelId="{18CEE5EF-6DF1-4DA3-808F-0CAC9BCAC12E}" type="presOf" srcId="{42D559FA-EFB1-4D94-80D0-78D780007D95}" destId="{D60829E9-9984-4A9F-B259-8A02F6A6F4AF}" srcOrd="0" destOrd="0" presId="urn:microsoft.com/office/officeart/2005/8/layout/vList2"/>
    <dgm:cxn modelId="{BAA7B4A3-E067-414E-8BA0-660885A9D891}" type="presParOf" srcId="{D60829E9-9984-4A9F-B259-8A02F6A6F4AF}" destId="{3396C604-CF92-43C1-BF05-FE28C28DA66B}"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2D559FA-EFB1-4D94-80D0-78D780007D9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d-ID"/>
        </a:p>
      </dgm:t>
    </dgm:pt>
    <dgm:pt modelId="{BAAE26C3-AE31-4D39-9789-0D0E2465CC5A}">
      <dgm:prSet/>
      <dgm:spPr/>
      <dgm:t>
        <a:bodyPr/>
        <a:lstStyle/>
        <a:p>
          <a:r>
            <a:rPr lang="en-US" dirty="0"/>
            <a:t>01-05-2017</a:t>
          </a:r>
          <a:endParaRPr lang="id-ID" dirty="0"/>
        </a:p>
      </dgm:t>
    </dgm:pt>
    <dgm:pt modelId="{63C38AED-76E8-4E60-B081-5625D0984877}" type="parTrans" cxnId="{90CC542D-616C-4FC8-A7C2-63322503A4B7}">
      <dgm:prSet/>
      <dgm:spPr/>
      <dgm:t>
        <a:bodyPr/>
        <a:lstStyle/>
        <a:p>
          <a:endParaRPr lang="id-ID"/>
        </a:p>
      </dgm:t>
    </dgm:pt>
    <dgm:pt modelId="{CB9855AE-E57B-4B05-9748-8E8F95C5AA61}" type="sibTrans" cxnId="{90CC542D-616C-4FC8-A7C2-63322503A4B7}">
      <dgm:prSet/>
      <dgm:spPr/>
      <dgm:t>
        <a:bodyPr/>
        <a:lstStyle/>
        <a:p>
          <a:endParaRPr lang="id-ID"/>
        </a:p>
      </dgm:t>
    </dgm:pt>
    <dgm:pt modelId="{D60829E9-9984-4A9F-B259-8A02F6A6F4AF}" type="pres">
      <dgm:prSet presAssocID="{42D559FA-EFB1-4D94-80D0-78D780007D95}" presName="linear" presStyleCnt="0">
        <dgm:presLayoutVars>
          <dgm:animLvl val="lvl"/>
          <dgm:resizeHandles val="exact"/>
        </dgm:presLayoutVars>
      </dgm:prSet>
      <dgm:spPr/>
    </dgm:pt>
    <dgm:pt modelId="{3396C604-CF92-43C1-BF05-FE28C28DA66B}" type="pres">
      <dgm:prSet presAssocID="{BAAE26C3-AE31-4D39-9789-0D0E2465CC5A}" presName="parentText" presStyleLbl="node1" presStyleIdx="0" presStyleCnt="1">
        <dgm:presLayoutVars>
          <dgm:chMax val="0"/>
          <dgm:bulletEnabled val="1"/>
        </dgm:presLayoutVars>
      </dgm:prSet>
      <dgm:spPr/>
    </dgm:pt>
  </dgm:ptLst>
  <dgm:cxnLst>
    <dgm:cxn modelId="{90CC542D-616C-4FC8-A7C2-63322503A4B7}" srcId="{42D559FA-EFB1-4D94-80D0-78D780007D95}" destId="{BAAE26C3-AE31-4D39-9789-0D0E2465CC5A}" srcOrd="0" destOrd="0" parTransId="{63C38AED-76E8-4E60-B081-5625D0984877}" sibTransId="{CB9855AE-E57B-4B05-9748-8E8F95C5AA61}"/>
    <dgm:cxn modelId="{0CC195AC-479D-493F-881A-1AE60F32A120}" type="presOf" srcId="{BAAE26C3-AE31-4D39-9789-0D0E2465CC5A}" destId="{3396C604-CF92-43C1-BF05-FE28C28DA66B}" srcOrd="0" destOrd="0" presId="urn:microsoft.com/office/officeart/2005/8/layout/vList2"/>
    <dgm:cxn modelId="{18CEE5EF-6DF1-4DA3-808F-0CAC9BCAC12E}" type="presOf" srcId="{42D559FA-EFB1-4D94-80D0-78D780007D95}" destId="{D60829E9-9984-4A9F-B259-8A02F6A6F4AF}" srcOrd="0" destOrd="0" presId="urn:microsoft.com/office/officeart/2005/8/layout/vList2"/>
    <dgm:cxn modelId="{BAA7B4A3-E067-414E-8BA0-660885A9D891}" type="presParOf" srcId="{D60829E9-9984-4A9F-B259-8A02F6A6F4AF}" destId="{3396C604-CF92-43C1-BF05-FE28C28DA66B}"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2D559FA-EFB1-4D94-80D0-78D780007D9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d-ID"/>
        </a:p>
      </dgm:t>
    </dgm:pt>
    <dgm:pt modelId="{BAAE26C3-AE31-4D39-9789-0D0E2465CC5A}">
      <dgm:prSet/>
      <dgm:spPr/>
      <dgm:t>
        <a:bodyPr/>
        <a:lstStyle/>
        <a:p>
          <a:r>
            <a:rPr lang="id-ID" b="0" i="0" dirty="0"/>
            <a:t>F9 v1.1</a:t>
          </a:r>
          <a:endParaRPr lang="id-ID" dirty="0"/>
        </a:p>
      </dgm:t>
    </dgm:pt>
    <dgm:pt modelId="{63C38AED-76E8-4E60-B081-5625D0984877}" type="parTrans" cxnId="{90CC542D-616C-4FC8-A7C2-63322503A4B7}">
      <dgm:prSet/>
      <dgm:spPr/>
      <dgm:t>
        <a:bodyPr/>
        <a:lstStyle/>
        <a:p>
          <a:endParaRPr lang="id-ID"/>
        </a:p>
      </dgm:t>
    </dgm:pt>
    <dgm:pt modelId="{CB9855AE-E57B-4B05-9748-8E8F95C5AA61}" type="sibTrans" cxnId="{90CC542D-616C-4FC8-A7C2-63322503A4B7}">
      <dgm:prSet/>
      <dgm:spPr/>
      <dgm:t>
        <a:bodyPr/>
        <a:lstStyle/>
        <a:p>
          <a:endParaRPr lang="id-ID"/>
        </a:p>
      </dgm:t>
    </dgm:pt>
    <dgm:pt modelId="{AA850737-C513-45EA-A4DD-66C66BAACCDC}">
      <dgm:prSet/>
      <dgm:spPr/>
      <dgm:t>
        <a:bodyPr/>
        <a:lstStyle/>
        <a:p>
          <a:r>
            <a:rPr lang="id-ID" b="0" i="0" dirty="0"/>
            <a:t>F9 v1.1 B1011</a:t>
          </a:r>
          <a:endParaRPr lang="id-ID" dirty="0"/>
        </a:p>
      </dgm:t>
    </dgm:pt>
    <dgm:pt modelId="{A507984F-B513-4698-A992-AB1DCFD8100C}" type="parTrans" cxnId="{C7735F57-CCC4-4B2C-8C5B-5A7A68A63732}">
      <dgm:prSet/>
      <dgm:spPr/>
      <dgm:t>
        <a:bodyPr/>
        <a:lstStyle/>
        <a:p>
          <a:endParaRPr lang="id-ID"/>
        </a:p>
      </dgm:t>
    </dgm:pt>
    <dgm:pt modelId="{975603BA-4D87-404D-AE84-0F7A88D32B3F}" type="sibTrans" cxnId="{C7735F57-CCC4-4B2C-8C5B-5A7A68A63732}">
      <dgm:prSet/>
      <dgm:spPr/>
      <dgm:t>
        <a:bodyPr/>
        <a:lstStyle/>
        <a:p>
          <a:endParaRPr lang="id-ID"/>
        </a:p>
      </dgm:t>
    </dgm:pt>
    <dgm:pt modelId="{7D423705-8151-4505-96C8-E3EFD8C9550A}">
      <dgm:prSet/>
      <dgm:spPr/>
      <dgm:t>
        <a:bodyPr/>
        <a:lstStyle/>
        <a:p>
          <a:r>
            <a:rPr lang="id-ID" b="0" i="0" dirty="0"/>
            <a:t>F9 v1.1 B1014</a:t>
          </a:r>
          <a:endParaRPr lang="id-ID" dirty="0"/>
        </a:p>
      </dgm:t>
    </dgm:pt>
    <dgm:pt modelId="{2371346E-E00D-4DE7-A3A3-FA452C1FFE88}" type="parTrans" cxnId="{F905B935-CA8B-457C-AC44-56770BDFAAE5}">
      <dgm:prSet/>
      <dgm:spPr/>
      <dgm:t>
        <a:bodyPr/>
        <a:lstStyle/>
        <a:p>
          <a:endParaRPr lang="id-ID"/>
        </a:p>
      </dgm:t>
    </dgm:pt>
    <dgm:pt modelId="{3C636EC6-4B16-4916-A1A3-DA567212C5D5}" type="sibTrans" cxnId="{F905B935-CA8B-457C-AC44-56770BDFAAE5}">
      <dgm:prSet/>
      <dgm:spPr/>
      <dgm:t>
        <a:bodyPr/>
        <a:lstStyle/>
        <a:p>
          <a:endParaRPr lang="id-ID"/>
        </a:p>
      </dgm:t>
    </dgm:pt>
    <dgm:pt modelId="{1D1FE148-C8C2-43C2-BD65-BC1801EF5C46}">
      <dgm:prSet/>
      <dgm:spPr/>
      <dgm:t>
        <a:bodyPr/>
        <a:lstStyle/>
        <a:p>
          <a:r>
            <a:rPr lang="id-ID" b="0" i="0" dirty="0"/>
            <a:t>F9 v1.1 B1016</a:t>
          </a:r>
          <a:endParaRPr lang="id-ID" dirty="0"/>
        </a:p>
      </dgm:t>
    </dgm:pt>
    <dgm:pt modelId="{792A60DE-1B4F-420A-836F-435781043384}" type="parTrans" cxnId="{B84D9A50-74FE-4F57-A989-91272064B6B6}">
      <dgm:prSet/>
      <dgm:spPr/>
      <dgm:t>
        <a:bodyPr/>
        <a:lstStyle/>
        <a:p>
          <a:endParaRPr lang="id-ID"/>
        </a:p>
      </dgm:t>
    </dgm:pt>
    <dgm:pt modelId="{540AC99D-C277-451C-89DF-48E547ABD155}" type="sibTrans" cxnId="{B84D9A50-74FE-4F57-A989-91272064B6B6}">
      <dgm:prSet/>
      <dgm:spPr/>
      <dgm:t>
        <a:bodyPr/>
        <a:lstStyle/>
        <a:p>
          <a:endParaRPr lang="id-ID"/>
        </a:p>
      </dgm:t>
    </dgm:pt>
    <dgm:pt modelId="{CF049070-1625-4575-87C2-7AC11F1448B0}">
      <dgm:prSet/>
      <dgm:spPr/>
      <dgm:t>
        <a:bodyPr/>
        <a:lstStyle/>
        <a:p>
          <a:r>
            <a:rPr lang="id-ID" b="0" i="0" dirty="0"/>
            <a:t>F9 FT B1020</a:t>
          </a:r>
          <a:endParaRPr lang="id-ID" dirty="0"/>
        </a:p>
      </dgm:t>
    </dgm:pt>
    <dgm:pt modelId="{B99146EE-B0B0-4FBE-B651-1B1CC65F69DF}" type="parTrans" cxnId="{54F77182-1004-4A21-BC27-69D7E006F187}">
      <dgm:prSet/>
      <dgm:spPr/>
      <dgm:t>
        <a:bodyPr/>
        <a:lstStyle/>
        <a:p>
          <a:endParaRPr lang="id-ID"/>
        </a:p>
      </dgm:t>
    </dgm:pt>
    <dgm:pt modelId="{B8FA940E-DE47-440B-AFF5-C8C5FD31FA56}" type="sibTrans" cxnId="{54F77182-1004-4A21-BC27-69D7E006F187}">
      <dgm:prSet/>
      <dgm:spPr/>
      <dgm:t>
        <a:bodyPr/>
        <a:lstStyle/>
        <a:p>
          <a:endParaRPr lang="id-ID"/>
        </a:p>
      </dgm:t>
    </dgm:pt>
    <dgm:pt modelId="{E6E9226B-61E5-4795-9A0C-C841114A2564}">
      <dgm:prSet/>
      <dgm:spPr/>
      <dgm:t>
        <a:bodyPr/>
        <a:lstStyle/>
        <a:p>
          <a:pPr algn="ctr"/>
          <a:r>
            <a:rPr lang="en-US" dirty="0"/>
            <a:t>⁝</a:t>
          </a:r>
          <a:endParaRPr lang="id-ID" dirty="0"/>
        </a:p>
      </dgm:t>
    </dgm:pt>
    <dgm:pt modelId="{DF4E46AF-1A2F-43E3-A8E7-6C88C342ACCB}" type="parTrans" cxnId="{092A442D-BCD3-4124-9F1B-075DC4AB9A05}">
      <dgm:prSet/>
      <dgm:spPr/>
      <dgm:t>
        <a:bodyPr/>
        <a:lstStyle/>
        <a:p>
          <a:endParaRPr lang="id-ID"/>
        </a:p>
      </dgm:t>
    </dgm:pt>
    <dgm:pt modelId="{E06A1626-F58B-4484-BB2E-7AC6B28B7A83}" type="sibTrans" cxnId="{092A442D-BCD3-4124-9F1B-075DC4AB9A05}">
      <dgm:prSet/>
      <dgm:spPr/>
      <dgm:t>
        <a:bodyPr/>
        <a:lstStyle/>
        <a:p>
          <a:endParaRPr lang="id-ID"/>
        </a:p>
      </dgm:t>
    </dgm:pt>
    <dgm:pt modelId="{45DDF795-D6F5-44FC-BAEE-F59530A0F49A}">
      <dgm:prSet/>
      <dgm:spPr/>
      <dgm:t>
        <a:bodyPr/>
        <a:lstStyle/>
        <a:p>
          <a:pPr algn="l"/>
          <a:r>
            <a:rPr lang="id-ID" b="0" i="0" dirty="0"/>
            <a:t>F9 B5B1062.1</a:t>
          </a:r>
          <a:endParaRPr lang="id-ID" dirty="0"/>
        </a:p>
      </dgm:t>
    </dgm:pt>
    <dgm:pt modelId="{193AD60C-5CF5-4B3D-978D-89916441F4AB}" type="parTrans" cxnId="{3D715A97-2520-41B9-949B-A25872689E42}">
      <dgm:prSet/>
      <dgm:spPr/>
      <dgm:t>
        <a:bodyPr/>
        <a:lstStyle/>
        <a:p>
          <a:endParaRPr lang="id-ID"/>
        </a:p>
      </dgm:t>
    </dgm:pt>
    <dgm:pt modelId="{D330A68F-FF14-44DA-B58B-F435033426CB}" type="sibTrans" cxnId="{3D715A97-2520-41B9-949B-A25872689E42}">
      <dgm:prSet/>
      <dgm:spPr/>
      <dgm:t>
        <a:bodyPr/>
        <a:lstStyle/>
        <a:p>
          <a:endParaRPr lang="id-ID"/>
        </a:p>
      </dgm:t>
    </dgm:pt>
    <dgm:pt modelId="{D60829E9-9984-4A9F-B259-8A02F6A6F4AF}" type="pres">
      <dgm:prSet presAssocID="{42D559FA-EFB1-4D94-80D0-78D780007D95}" presName="linear" presStyleCnt="0">
        <dgm:presLayoutVars>
          <dgm:animLvl val="lvl"/>
          <dgm:resizeHandles val="exact"/>
        </dgm:presLayoutVars>
      </dgm:prSet>
      <dgm:spPr/>
    </dgm:pt>
    <dgm:pt modelId="{3396C604-CF92-43C1-BF05-FE28C28DA66B}" type="pres">
      <dgm:prSet presAssocID="{BAAE26C3-AE31-4D39-9789-0D0E2465CC5A}" presName="parentText" presStyleLbl="node1" presStyleIdx="0" presStyleCnt="7">
        <dgm:presLayoutVars>
          <dgm:chMax val="0"/>
          <dgm:bulletEnabled val="1"/>
        </dgm:presLayoutVars>
      </dgm:prSet>
      <dgm:spPr/>
    </dgm:pt>
    <dgm:pt modelId="{50A42DC8-8457-4931-902F-D7EFC1D76923}" type="pres">
      <dgm:prSet presAssocID="{CB9855AE-E57B-4B05-9748-8E8F95C5AA61}" presName="spacer" presStyleCnt="0"/>
      <dgm:spPr/>
    </dgm:pt>
    <dgm:pt modelId="{9D3B1710-E7DA-4D33-A7EF-37FDDD913D11}" type="pres">
      <dgm:prSet presAssocID="{AA850737-C513-45EA-A4DD-66C66BAACCDC}" presName="parentText" presStyleLbl="node1" presStyleIdx="1" presStyleCnt="7">
        <dgm:presLayoutVars>
          <dgm:chMax val="0"/>
          <dgm:bulletEnabled val="1"/>
        </dgm:presLayoutVars>
      </dgm:prSet>
      <dgm:spPr/>
    </dgm:pt>
    <dgm:pt modelId="{6FC1A0B5-3C83-4FF8-94F7-B31DC96969DB}" type="pres">
      <dgm:prSet presAssocID="{975603BA-4D87-404D-AE84-0F7A88D32B3F}" presName="spacer" presStyleCnt="0"/>
      <dgm:spPr/>
    </dgm:pt>
    <dgm:pt modelId="{C9E4CC9F-69A2-4E2E-ABAB-C800708D2D2A}" type="pres">
      <dgm:prSet presAssocID="{7D423705-8151-4505-96C8-E3EFD8C9550A}" presName="parentText" presStyleLbl="node1" presStyleIdx="2" presStyleCnt="7">
        <dgm:presLayoutVars>
          <dgm:chMax val="0"/>
          <dgm:bulletEnabled val="1"/>
        </dgm:presLayoutVars>
      </dgm:prSet>
      <dgm:spPr/>
    </dgm:pt>
    <dgm:pt modelId="{0DEF70A5-BEC6-4249-B117-A7891EBDE61C}" type="pres">
      <dgm:prSet presAssocID="{3C636EC6-4B16-4916-A1A3-DA567212C5D5}" presName="spacer" presStyleCnt="0"/>
      <dgm:spPr/>
    </dgm:pt>
    <dgm:pt modelId="{A4FCC53A-94AC-4876-AE7E-FFC7D47FF243}" type="pres">
      <dgm:prSet presAssocID="{1D1FE148-C8C2-43C2-BD65-BC1801EF5C46}" presName="parentText" presStyleLbl="node1" presStyleIdx="3" presStyleCnt="7">
        <dgm:presLayoutVars>
          <dgm:chMax val="0"/>
          <dgm:bulletEnabled val="1"/>
        </dgm:presLayoutVars>
      </dgm:prSet>
      <dgm:spPr/>
    </dgm:pt>
    <dgm:pt modelId="{FB51853D-443D-41FC-BED6-06F97D91ECED}" type="pres">
      <dgm:prSet presAssocID="{540AC99D-C277-451C-89DF-48E547ABD155}" presName="spacer" presStyleCnt="0"/>
      <dgm:spPr/>
    </dgm:pt>
    <dgm:pt modelId="{DE799AED-1BBA-4A59-855D-68DA378375A2}" type="pres">
      <dgm:prSet presAssocID="{CF049070-1625-4575-87C2-7AC11F1448B0}" presName="parentText" presStyleLbl="node1" presStyleIdx="4" presStyleCnt="7">
        <dgm:presLayoutVars>
          <dgm:chMax val="0"/>
          <dgm:bulletEnabled val="1"/>
        </dgm:presLayoutVars>
      </dgm:prSet>
      <dgm:spPr/>
    </dgm:pt>
    <dgm:pt modelId="{04587A46-6AAA-4F7B-B2C5-E51D928658D1}" type="pres">
      <dgm:prSet presAssocID="{B8FA940E-DE47-440B-AFF5-C8C5FD31FA56}" presName="spacer" presStyleCnt="0"/>
      <dgm:spPr/>
    </dgm:pt>
    <dgm:pt modelId="{4E6953C5-4DDD-43B0-A2C1-A7EA68D75C12}" type="pres">
      <dgm:prSet presAssocID="{E6E9226B-61E5-4795-9A0C-C841114A2564}" presName="parentText" presStyleLbl="node1" presStyleIdx="5" presStyleCnt="7">
        <dgm:presLayoutVars>
          <dgm:chMax val="0"/>
          <dgm:bulletEnabled val="1"/>
        </dgm:presLayoutVars>
      </dgm:prSet>
      <dgm:spPr/>
    </dgm:pt>
    <dgm:pt modelId="{EA3BF6EE-DFDE-4C36-85C2-863398A7DA57}" type="pres">
      <dgm:prSet presAssocID="{E06A1626-F58B-4484-BB2E-7AC6B28B7A83}" presName="spacer" presStyleCnt="0"/>
      <dgm:spPr/>
    </dgm:pt>
    <dgm:pt modelId="{5494EC6D-AAF3-48EA-8D39-D50747DCB91C}" type="pres">
      <dgm:prSet presAssocID="{45DDF795-D6F5-44FC-BAEE-F59530A0F49A}" presName="parentText" presStyleLbl="node1" presStyleIdx="6" presStyleCnt="7">
        <dgm:presLayoutVars>
          <dgm:chMax val="0"/>
          <dgm:bulletEnabled val="1"/>
        </dgm:presLayoutVars>
      </dgm:prSet>
      <dgm:spPr/>
    </dgm:pt>
  </dgm:ptLst>
  <dgm:cxnLst>
    <dgm:cxn modelId="{BD644922-650B-49E4-AE50-C9680675339C}" type="presOf" srcId="{7D423705-8151-4505-96C8-E3EFD8C9550A}" destId="{C9E4CC9F-69A2-4E2E-ABAB-C800708D2D2A}" srcOrd="0" destOrd="0" presId="urn:microsoft.com/office/officeart/2005/8/layout/vList2"/>
    <dgm:cxn modelId="{092A442D-BCD3-4124-9F1B-075DC4AB9A05}" srcId="{42D559FA-EFB1-4D94-80D0-78D780007D95}" destId="{E6E9226B-61E5-4795-9A0C-C841114A2564}" srcOrd="5" destOrd="0" parTransId="{DF4E46AF-1A2F-43E3-A8E7-6C88C342ACCB}" sibTransId="{E06A1626-F58B-4484-BB2E-7AC6B28B7A83}"/>
    <dgm:cxn modelId="{90CC542D-616C-4FC8-A7C2-63322503A4B7}" srcId="{42D559FA-EFB1-4D94-80D0-78D780007D95}" destId="{BAAE26C3-AE31-4D39-9789-0D0E2465CC5A}" srcOrd="0" destOrd="0" parTransId="{63C38AED-76E8-4E60-B081-5625D0984877}" sibTransId="{CB9855AE-E57B-4B05-9748-8E8F95C5AA61}"/>
    <dgm:cxn modelId="{1422902F-A66E-4EA7-B0D8-E492A9C22BC5}" type="presOf" srcId="{E6E9226B-61E5-4795-9A0C-C841114A2564}" destId="{4E6953C5-4DDD-43B0-A2C1-A7EA68D75C12}" srcOrd="0" destOrd="0" presId="urn:microsoft.com/office/officeart/2005/8/layout/vList2"/>
    <dgm:cxn modelId="{F905B935-CA8B-457C-AC44-56770BDFAAE5}" srcId="{42D559FA-EFB1-4D94-80D0-78D780007D95}" destId="{7D423705-8151-4505-96C8-E3EFD8C9550A}" srcOrd="2" destOrd="0" parTransId="{2371346E-E00D-4DE7-A3A3-FA452C1FFE88}" sibTransId="{3C636EC6-4B16-4916-A1A3-DA567212C5D5}"/>
    <dgm:cxn modelId="{B84D9A50-74FE-4F57-A989-91272064B6B6}" srcId="{42D559FA-EFB1-4D94-80D0-78D780007D95}" destId="{1D1FE148-C8C2-43C2-BD65-BC1801EF5C46}" srcOrd="3" destOrd="0" parTransId="{792A60DE-1B4F-420A-836F-435781043384}" sibTransId="{540AC99D-C277-451C-89DF-48E547ABD155}"/>
    <dgm:cxn modelId="{C7735F57-CCC4-4B2C-8C5B-5A7A68A63732}" srcId="{42D559FA-EFB1-4D94-80D0-78D780007D95}" destId="{AA850737-C513-45EA-A4DD-66C66BAACCDC}" srcOrd="1" destOrd="0" parTransId="{A507984F-B513-4698-A992-AB1DCFD8100C}" sibTransId="{975603BA-4D87-404D-AE84-0F7A88D32B3F}"/>
    <dgm:cxn modelId="{54F77182-1004-4A21-BC27-69D7E006F187}" srcId="{42D559FA-EFB1-4D94-80D0-78D780007D95}" destId="{CF049070-1625-4575-87C2-7AC11F1448B0}" srcOrd="4" destOrd="0" parTransId="{B99146EE-B0B0-4FBE-B651-1B1CC65F69DF}" sibTransId="{B8FA940E-DE47-440B-AFF5-C8C5FD31FA56}"/>
    <dgm:cxn modelId="{88405A85-0DE3-4C62-8567-80ECF70C8DA5}" type="presOf" srcId="{AA850737-C513-45EA-A4DD-66C66BAACCDC}" destId="{9D3B1710-E7DA-4D33-A7EF-37FDDD913D11}" srcOrd="0" destOrd="0" presId="urn:microsoft.com/office/officeart/2005/8/layout/vList2"/>
    <dgm:cxn modelId="{3D715A97-2520-41B9-949B-A25872689E42}" srcId="{42D559FA-EFB1-4D94-80D0-78D780007D95}" destId="{45DDF795-D6F5-44FC-BAEE-F59530A0F49A}" srcOrd="6" destOrd="0" parTransId="{193AD60C-5CF5-4B3D-978D-89916441F4AB}" sibTransId="{D330A68F-FF14-44DA-B58B-F435033426CB}"/>
    <dgm:cxn modelId="{997D7DA3-A307-4A5F-85BF-0C76B30C75EC}" type="presOf" srcId="{CF049070-1625-4575-87C2-7AC11F1448B0}" destId="{DE799AED-1BBA-4A59-855D-68DA378375A2}" srcOrd="0" destOrd="0" presId="urn:microsoft.com/office/officeart/2005/8/layout/vList2"/>
    <dgm:cxn modelId="{0CC195AC-479D-493F-881A-1AE60F32A120}" type="presOf" srcId="{BAAE26C3-AE31-4D39-9789-0D0E2465CC5A}" destId="{3396C604-CF92-43C1-BF05-FE28C28DA66B}" srcOrd="0" destOrd="0" presId="urn:microsoft.com/office/officeart/2005/8/layout/vList2"/>
    <dgm:cxn modelId="{3E20EAE0-85E2-4CD9-A7C1-E1DCDC064954}" type="presOf" srcId="{1D1FE148-C8C2-43C2-BD65-BC1801EF5C46}" destId="{A4FCC53A-94AC-4876-AE7E-FFC7D47FF243}" srcOrd="0" destOrd="0" presId="urn:microsoft.com/office/officeart/2005/8/layout/vList2"/>
    <dgm:cxn modelId="{18CEE5EF-6DF1-4DA3-808F-0CAC9BCAC12E}" type="presOf" srcId="{42D559FA-EFB1-4D94-80D0-78D780007D95}" destId="{D60829E9-9984-4A9F-B259-8A02F6A6F4AF}" srcOrd="0" destOrd="0" presId="urn:microsoft.com/office/officeart/2005/8/layout/vList2"/>
    <dgm:cxn modelId="{157421FA-6B20-4233-AE5C-D3C8D9D5D550}" type="presOf" srcId="{45DDF795-D6F5-44FC-BAEE-F59530A0F49A}" destId="{5494EC6D-AAF3-48EA-8D39-D50747DCB91C}" srcOrd="0" destOrd="0" presId="urn:microsoft.com/office/officeart/2005/8/layout/vList2"/>
    <dgm:cxn modelId="{BAA7B4A3-E067-414E-8BA0-660885A9D891}" type="presParOf" srcId="{D60829E9-9984-4A9F-B259-8A02F6A6F4AF}" destId="{3396C604-CF92-43C1-BF05-FE28C28DA66B}" srcOrd="0" destOrd="0" presId="urn:microsoft.com/office/officeart/2005/8/layout/vList2"/>
    <dgm:cxn modelId="{EF8E3F68-A5A7-4198-B85A-1832771B7614}" type="presParOf" srcId="{D60829E9-9984-4A9F-B259-8A02F6A6F4AF}" destId="{50A42DC8-8457-4931-902F-D7EFC1D76923}" srcOrd="1" destOrd="0" presId="urn:microsoft.com/office/officeart/2005/8/layout/vList2"/>
    <dgm:cxn modelId="{03BCB5FA-176C-47FB-8B01-5BCA4C68796A}" type="presParOf" srcId="{D60829E9-9984-4A9F-B259-8A02F6A6F4AF}" destId="{9D3B1710-E7DA-4D33-A7EF-37FDDD913D11}" srcOrd="2" destOrd="0" presId="urn:microsoft.com/office/officeart/2005/8/layout/vList2"/>
    <dgm:cxn modelId="{231AA952-E803-4A26-A905-044301F36CB5}" type="presParOf" srcId="{D60829E9-9984-4A9F-B259-8A02F6A6F4AF}" destId="{6FC1A0B5-3C83-4FF8-94F7-B31DC96969DB}" srcOrd="3" destOrd="0" presId="urn:microsoft.com/office/officeart/2005/8/layout/vList2"/>
    <dgm:cxn modelId="{23BDD4BD-B70F-47F3-B974-00C4C4F4D58B}" type="presParOf" srcId="{D60829E9-9984-4A9F-B259-8A02F6A6F4AF}" destId="{C9E4CC9F-69A2-4E2E-ABAB-C800708D2D2A}" srcOrd="4" destOrd="0" presId="urn:microsoft.com/office/officeart/2005/8/layout/vList2"/>
    <dgm:cxn modelId="{BA7B237A-77B2-4E6F-B7D5-6421898E8A0D}" type="presParOf" srcId="{D60829E9-9984-4A9F-B259-8A02F6A6F4AF}" destId="{0DEF70A5-BEC6-4249-B117-A7891EBDE61C}" srcOrd="5" destOrd="0" presId="urn:microsoft.com/office/officeart/2005/8/layout/vList2"/>
    <dgm:cxn modelId="{620035A7-E055-458D-8118-4EF58983D76B}" type="presParOf" srcId="{D60829E9-9984-4A9F-B259-8A02F6A6F4AF}" destId="{A4FCC53A-94AC-4876-AE7E-FFC7D47FF243}" srcOrd="6" destOrd="0" presId="urn:microsoft.com/office/officeart/2005/8/layout/vList2"/>
    <dgm:cxn modelId="{83D57DAB-4DBF-4E95-85BD-D87C156825EF}" type="presParOf" srcId="{D60829E9-9984-4A9F-B259-8A02F6A6F4AF}" destId="{FB51853D-443D-41FC-BED6-06F97D91ECED}" srcOrd="7" destOrd="0" presId="urn:microsoft.com/office/officeart/2005/8/layout/vList2"/>
    <dgm:cxn modelId="{4BD2BEA0-A98B-4B91-A822-97D57ED1A1AB}" type="presParOf" srcId="{D60829E9-9984-4A9F-B259-8A02F6A6F4AF}" destId="{DE799AED-1BBA-4A59-855D-68DA378375A2}" srcOrd="8" destOrd="0" presId="urn:microsoft.com/office/officeart/2005/8/layout/vList2"/>
    <dgm:cxn modelId="{86203A6E-6E1B-4F30-9930-A62A6C0658B3}" type="presParOf" srcId="{D60829E9-9984-4A9F-B259-8A02F6A6F4AF}" destId="{04587A46-6AAA-4F7B-B2C5-E51D928658D1}" srcOrd="9" destOrd="0" presId="urn:microsoft.com/office/officeart/2005/8/layout/vList2"/>
    <dgm:cxn modelId="{D8A3ACDB-B276-49D2-91B9-C56ADBC3630C}" type="presParOf" srcId="{D60829E9-9984-4A9F-B259-8A02F6A6F4AF}" destId="{4E6953C5-4DDD-43B0-A2C1-A7EA68D75C12}" srcOrd="10" destOrd="0" presId="urn:microsoft.com/office/officeart/2005/8/layout/vList2"/>
    <dgm:cxn modelId="{76B49B78-CAB7-467B-A1F2-CE0C18DBBF8D}" type="presParOf" srcId="{D60829E9-9984-4A9F-B259-8A02F6A6F4AF}" destId="{EA3BF6EE-DFDE-4C36-85C2-863398A7DA57}" srcOrd="11" destOrd="0" presId="urn:microsoft.com/office/officeart/2005/8/layout/vList2"/>
    <dgm:cxn modelId="{7087310A-EDB8-4881-88B4-28B1FCFDC91D}" type="presParOf" srcId="{D60829E9-9984-4A9F-B259-8A02F6A6F4AF}" destId="{5494EC6D-AAF3-48EA-8D39-D50747DCB91C}"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7A8DE7-6638-4120-881E-9B540051D373}">
      <dsp:nvSpPr>
        <dsp:cNvPr id="0" name=""/>
        <dsp:cNvSpPr/>
      </dsp:nvSpPr>
      <dsp:spPr>
        <a:xfrm rot="5400000">
          <a:off x="-236795" y="238852"/>
          <a:ext cx="1578634" cy="11050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Scatter Plot</a:t>
          </a:r>
          <a:endParaRPr lang="id-ID" sz="1800" kern="1200"/>
        </a:p>
      </dsp:txBody>
      <dsp:txXfrm rot="-5400000">
        <a:off x="0" y="554579"/>
        <a:ext cx="1105044" cy="473590"/>
      </dsp:txXfrm>
    </dsp:sp>
    <dsp:sp modelId="{9DC919B5-D6D7-4748-9A79-309298A91D26}">
      <dsp:nvSpPr>
        <dsp:cNvPr id="0" name=""/>
        <dsp:cNvSpPr/>
      </dsp:nvSpPr>
      <dsp:spPr>
        <a:xfrm rot="5400000">
          <a:off x="4912260" y="-3805158"/>
          <a:ext cx="1026112" cy="864054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To analyze the relationship between 2 independent variable towards the success rate. Effectively visualizing the relationship between 3 variable using points and color.</a:t>
          </a:r>
          <a:endParaRPr lang="id-ID" sz="2100" kern="1200" dirty="0"/>
        </a:p>
      </dsp:txBody>
      <dsp:txXfrm rot="-5400000">
        <a:off x="1105045" y="52148"/>
        <a:ext cx="8590453" cy="925930"/>
      </dsp:txXfrm>
    </dsp:sp>
    <dsp:sp modelId="{73282C8F-62B8-4942-99FA-32B6EF59413E}">
      <dsp:nvSpPr>
        <dsp:cNvPr id="0" name=""/>
        <dsp:cNvSpPr/>
      </dsp:nvSpPr>
      <dsp:spPr>
        <a:xfrm rot="5400000">
          <a:off x="-236795" y="1623146"/>
          <a:ext cx="1578634" cy="11050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Bar Chart</a:t>
          </a:r>
          <a:endParaRPr lang="id-ID" sz="1800" kern="1200" dirty="0"/>
        </a:p>
      </dsp:txBody>
      <dsp:txXfrm rot="-5400000">
        <a:off x="0" y="1938873"/>
        <a:ext cx="1105044" cy="473590"/>
      </dsp:txXfrm>
    </dsp:sp>
    <dsp:sp modelId="{F5DA3E5A-D33F-4340-A490-1D63D9379391}">
      <dsp:nvSpPr>
        <dsp:cNvPr id="0" name=""/>
        <dsp:cNvSpPr/>
      </dsp:nvSpPr>
      <dsp:spPr>
        <a:xfrm rot="5400000">
          <a:off x="4912260" y="-2420864"/>
          <a:ext cx="1026112" cy="864054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Visualize success rate based on the orbit type</a:t>
          </a:r>
          <a:endParaRPr lang="id-ID" sz="2100" kern="1200" dirty="0"/>
        </a:p>
      </dsp:txBody>
      <dsp:txXfrm rot="-5400000">
        <a:off x="1105045" y="1436442"/>
        <a:ext cx="8590453" cy="925930"/>
      </dsp:txXfrm>
    </dsp:sp>
    <dsp:sp modelId="{A2933174-0F52-4589-AEE1-D76F96B47782}">
      <dsp:nvSpPr>
        <dsp:cNvPr id="0" name=""/>
        <dsp:cNvSpPr/>
      </dsp:nvSpPr>
      <dsp:spPr>
        <a:xfrm rot="5400000">
          <a:off x="-236795" y="3007440"/>
          <a:ext cx="1578634" cy="11050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Line Chart</a:t>
          </a:r>
          <a:endParaRPr lang="id-ID" sz="1800" kern="1200"/>
        </a:p>
      </dsp:txBody>
      <dsp:txXfrm rot="-5400000">
        <a:off x="0" y="3323167"/>
        <a:ext cx="1105044" cy="473590"/>
      </dsp:txXfrm>
    </dsp:sp>
    <dsp:sp modelId="{C98F4508-9427-441F-822D-A44753CCBC31}">
      <dsp:nvSpPr>
        <dsp:cNvPr id="0" name=""/>
        <dsp:cNvSpPr/>
      </dsp:nvSpPr>
      <dsp:spPr>
        <a:xfrm rot="5400000">
          <a:off x="4912260" y="-1036570"/>
          <a:ext cx="1026112" cy="864054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a:t>Visualize success rate growth over the year from 2010 to 2020</a:t>
          </a:r>
          <a:endParaRPr lang="id-ID" sz="2100" kern="1200"/>
        </a:p>
      </dsp:txBody>
      <dsp:txXfrm rot="-5400000">
        <a:off x="1105045" y="2820736"/>
        <a:ext cx="8590453" cy="92593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6C604-CF92-43C1-BF05-FE28C28DA66B}">
      <dsp:nvSpPr>
        <dsp:cNvPr id="0" name=""/>
        <dsp:cNvSpPr/>
      </dsp:nvSpPr>
      <dsp:spPr>
        <a:xfrm>
          <a:off x="0" y="197109"/>
          <a:ext cx="2456267" cy="19094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t>Success = 100</a:t>
          </a:r>
          <a:endParaRPr lang="id-ID" sz="4800" kern="1200" dirty="0"/>
        </a:p>
      </dsp:txBody>
      <dsp:txXfrm>
        <a:off x="93211" y="290320"/>
        <a:ext cx="2269845" cy="1723017"/>
      </dsp:txXfrm>
    </dsp:sp>
    <dsp:sp modelId="{150869BE-EB73-4D5A-B551-49D77ED62156}">
      <dsp:nvSpPr>
        <dsp:cNvPr id="0" name=""/>
        <dsp:cNvSpPr/>
      </dsp:nvSpPr>
      <dsp:spPr>
        <a:xfrm>
          <a:off x="0" y="2244789"/>
          <a:ext cx="2456267" cy="19094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t>Failure = 1</a:t>
          </a:r>
          <a:endParaRPr lang="id-ID" sz="4800" kern="1200" dirty="0"/>
        </a:p>
      </dsp:txBody>
      <dsp:txXfrm>
        <a:off x="93211" y="2338000"/>
        <a:ext cx="2269845" cy="172301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6C604-CF92-43C1-BF05-FE28C28DA66B}">
      <dsp:nvSpPr>
        <dsp:cNvPr id="0" name=""/>
        <dsp:cNvSpPr/>
      </dsp:nvSpPr>
      <dsp:spPr>
        <a:xfrm>
          <a:off x="0" y="98918"/>
          <a:ext cx="2994594"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id-ID" sz="1300" kern="1200"/>
            <a:t>F9 B5 B1048.4</a:t>
          </a:r>
          <a:endParaRPr lang="id-ID" sz="1300" kern="1200" dirty="0"/>
        </a:p>
      </dsp:txBody>
      <dsp:txXfrm>
        <a:off x="15221" y="114139"/>
        <a:ext cx="2964152" cy="281363"/>
      </dsp:txXfrm>
    </dsp:sp>
    <dsp:sp modelId="{336F96DD-FF9D-44EB-9815-CAA0AD3CE551}">
      <dsp:nvSpPr>
        <dsp:cNvPr id="0" name=""/>
        <dsp:cNvSpPr/>
      </dsp:nvSpPr>
      <dsp:spPr>
        <a:xfrm>
          <a:off x="0" y="448163"/>
          <a:ext cx="2994594"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id-ID" sz="1300" kern="1200"/>
            <a:t>F9 B5 B1049.4</a:t>
          </a:r>
        </a:p>
      </dsp:txBody>
      <dsp:txXfrm>
        <a:off x="15221" y="463384"/>
        <a:ext cx="2964152" cy="281363"/>
      </dsp:txXfrm>
    </dsp:sp>
    <dsp:sp modelId="{F1903DBA-7E32-4BC1-8913-920CDBE7CD8F}">
      <dsp:nvSpPr>
        <dsp:cNvPr id="0" name=""/>
        <dsp:cNvSpPr/>
      </dsp:nvSpPr>
      <dsp:spPr>
        <a:xfrm>
          <a:off x="0" y="797408"/>
          <a:ext cx="2994594"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id-ID" sz="1300" kern="1200"/>
            <a:t>F9 B5 B1051.3</a:t>
          </a:r>
        </a:p>
      </dsp:txBody>
      <dsp:txXfrm>
        <a:off x="15221" y="812629"/>
        <a:ext cx="2964152" cy="281363"/>
      </dsp:txXfrm>
    </dsp:sp>
    <dsp:sp modelId="{FA33E2EA-AF18-44E9-A72B-D2A989E86401}">
      <dsp:nvSpPr>
        <dsp:cNvPr id="0" name=""/>
        <dsp:cNvSpPr/>
      </dsp:nvSpPr>
      <dsp:spPr>
        <a:xfrm>
          <a:off x="0" y="1146653"/>
          <a:ext cx="2994594"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id-ID" sz="1300" kern="1200"/>
            <a:t>F9 B5 B1056.4</a:t>
          </a:r>
        </a:p>
      </dsp:txBody>
      <dsp:txXfrm>
        <a:off x="15221" y="1161874"/>
        <a:ext cx="2964152" cy="281363"/>
      </dsp:txXfrm>
    </dsp:sp>
    <dsp:sp modelId="{C7A8FFDB-9767-428B-AFBD-4ED08F0E9F52}">
      <dsp:nvSpPr>
        <dsp:cNvPr id="0" name=""/>
        <dsp:cNvSpPr/>
      </dsp:nvSpPr>
      <dsp:spPr>
        <a:xfrm>
          <a:off x="0" y="1495898"/>
          <a:ext cx="2994594"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id-ID" sz="1300" kern="1200"/>
            <a:t>F9 B5 B1048.5</a:t>
          </a:r>
        </a:p>
      </dsp:txBody>
      <dsp:txXfrm>
        <a:off x="15221" y="1511119"/>
        <a:ext cx="2964152" cy="281363"/>
      </dsp:txXfrm>
    </dsp:sp>
    <dsp:sp modelId="{30E79192-CFA6-4730-8028-E802AA273DB5}">
      <dsp:nvSpPr>
        <dsp:cNvPr id="0" name=""/>
        <dsp:cNvSpPr/>
      </dsp:nvSpPr>
      <dsp:spPr>
        <a:xfrm>
          <a:off x="0" y="1845143"/>
          <a:ext cx="2994594"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id-ID" sz="1300" kern="1200"/>
            <a:t>F9 B5 B1051.4</a:t>
          </a:r>
        </a:p>
      </dsp:txBody>
      <dsp:txXfrm>
        <a:off x="15221" y="1860364"/>
        <a:ext cx="2964152" cy="281363"/>
      </dsp:txXfrm>
    </dsp:sp>
    <dsp:sp modelId="{88CC626A-B691-4390-90AF-CE5C40FD3ACA}">
      <dsp:nvSpPr>
        <dsp:cNvPr id="0" name=""/>
        <dsp:cNvSpPr/>
      </dsp:nvSpPr>
      <dsp:spPr>
        <a:xfrm>
          <a:off x="0" y="2194388"/>
          <a:ext cx="2994594"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id-ID" sz="1300" kern="1200"/>
            <a:t>F9 B5 B1049.5</a:t>
          </a:r>
        </a:p>
      </dsp:txBody>
      <dsp:txXfrm>
        <a:off x="15221" y="2209609"/>
        <a:ext cx="2964152" cy="281363"/>
      </dsp:txXfrm>
    </dsp:sp>
    <dsp:sp modelId="{720A671F-6FFB-44BD-99C8-D39DFEC2C49A}">
      <dsp:nvSpPr>
        <dsp:cNvPr id="0" name=""/>
        <dsp:cNvSpPr/>
      </dsp:nvSpPr>
      <dsp:spPr>
        <a:xfrm>
          <a:off x="0" y="2543633"/>
          <a:ext cx="2994594"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id-ID" sz="1300" kern="1200"/>
            <a:t>F9 B5 B1060.2</a:t>
          </a:r>
        </a:p>
      </dsp:txBody>
      <dsp:txXfrm>
        <a:off x="15221" y="2558854"/>
        <a:ext cx="2964152" cy="281363"/>
      </dsp:txXfrm>
    </dsp:sp>
    <dsp:sp modelId="{133BA207-0759-4148-AA89-983E7E9E2A98}">
      <dsp:nvSpPr>
        <dsp:cNvPr id="0" name=""/>
        <dsp:cNvSpPr/>
      </dsp:nvSpPr>
      <dsp:spPr>
        <a:xfrm>
          <a:off x="0" y="2892878"/>
          <a:ext cx="2994594"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id-ID" sz="1300" kern="1200"/>
            <a:t>F9 B5 B1058.3</a:t>
          </a:r>
        </a:p>
      </dsp:txBody>
      <dsp:txXfrm>
        <a:off x="15221" y="2908099"/>
        <a:ext cx="2964152" cy="281363"/>
      </dsp:txXfrm>
    </dsp:sp>
    <dsp:sp modelId="{2B61C65B-6C75-4A69-BA75-A1ABA5E0CFD8}">
      <dsp:nvSpPr>
        <dsp:cNvPr id="0" name=""/>
        <dsp:cNvSpPr/>
      </dsp:nvSpPr>
      <dsp:spPr>
        <a:xfrm>
          <a:off x="0" y="3242124"/>
          <a:ext cx="2994594"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id-ID" sz="1300" kern="1200"/>
            <a:t>F9 B5 B1051.6</a:t>
          </a:r>
        </a:p>
      </dsp:txBody>
      <dsp:txXfrm>
        <a:off x="15221" y="3257345"/>
        <a:ext cx="2964152" cy="281363"/>
      </dsp:txXfrm>
    </dsp:sp>
    <dsp:sp modelId="{B4F0240D-ADC8-47BF-A754-7B8C6045B253}">
      <dsp:nvSpPr>
        <dsp:cNvPr id="0" name=""/>
        <dsp:cNvSpPr/>
      </dsp:nvSpPr>
      <dsp:spPr>
        <a:xfrm>
          <a:off x="0" y="3591369"/>
          <a:ext cx="2994594"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id-ID" sz="1300" kern="1200"/>
            <a:t>F9 B5 B1060.3</a:t>
          </a:r>
        </a:p>
      </dsp:txBody>
      <dsp:txXfrm>
        <a:off x="15221" y="3606590"/>
        <a:ext cx="2964152" cy="281363"/>
      </dsp:txXfrm>
    </dsp:sp>
    <dsp:sp modelId="{16EA3E02-2700-4D94-8E6B-7B9009E85E5E}">
      <dsp:nvSpPr>
        <dsp:cNvPr id="0" name=""/>
        <dsp:cNvSpPr/>
      </dsp:nvSpPr>
      <dsp:spPr>
        <a:xfrm>
          <a:off x="0" y="3940614"/>
          <a:ext cx="2994594"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id-ID" sz="1300" kern="1200"/>
            <a:t>F9 B5 B1049.7</a:t>
          </a:r>
        </a:p>
      </dsp:txBody>
      <dsp:txXfrm>
        <a:off x="15221" y="3955835"/>
        <a:ext cx="2964152" cy="28136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6C604-CF92-43C1-BF05-FE28C28DA66B}">
      <dsp:nvSpPr>
        <dsp:cNvPr id="0" name=""/>
        <dsp:cNvSpPr/>
      </dsp:nvSpPr>
      <dsp:spPr>
        <a:xfrm>
          <a:off x="0" y="46156"/>
          <a:ext cx="946646" cy="5516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d-ID" sz="2300" kern="1200"/>
            <a:t>01</a:t>
          </a:r>
          <a:endParaRPr lang="id-ID" sz="2300" kern="1200" dirty="0"/>
        </a:p>
      </dsp:txBody>
      <dsp:txXfrm>
        <a:off x="26930" y="73086"/>
        <a:ext cx="892786" cy="497795"/>
      </dsp:txXfrm>
    </dsp:sp>
    <dsp:sp modelId="{92F6F827-5542-44C7-A3DA-03CA6DBA4A13}">
      <dsp:nvSpPr>
        <dsp:cNvPr id="0" name=""/>
        <dsp:cNvSpPr/>
      </dsp:nvSpPr>
      <dsp:spPr>
        <a:xfrm>
          <a:off x="0" y="664051"/>
          <a:ext cx="946646" cy="5516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d-ID" sz="2300" kern="1200"/>
            <a:t>02</a:t>
          </a:r>
        </a:p>
      </dsp:txBody>
      <dsp:txXfrm>
        <a:off x="26930" y="690981"/>
        <a:ext cx="892786" cy="497795"/>
      </dsp:txXfrm>
    </dsp:sp>
    <dsp:sp modelId="{5D14681F-69DD-41CD-AC93-F72E3282565E}">
      <dsp:nvSpPr>
        <dsp:cNvPr id="0" name=""/>
        <dsp:cNvSpPr/>
      </dsp:nvSpPr>
      <dsp:spPr>
        <a:xfrm>
          <a:off x="0" y="1281946"/>
          <a:ext cx="946646" cy="5516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d-ID" sz="2300" kern="1200"/>
            <a:t>03</a:t>
          </a:r>
        </a:p>
      </dsp:txBody>
      <dsp:txXfrm>
        <a:off x="26930" y="1308876"/>
        <a:ext cx="892786" cy="497795"/>
      </dsp:txXfrm>
    </dsp:sp>
    <dsp:sp modelId="{C5D4444F-BB7E-48F5-B703-3949E0D8C576}">
      <dsp:nvSpPr>
        <dsp:cNvPr id="0" name=""/>
        <dsp:cNvSpPr/>
      </dsp:nvSpPr>
      <dsp:spPr>
        <a:xfrm>
          <a:off x="0" y="1899841"/>
          <a:ext cx="946646" cy="5516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d-ID" sz="2300" kern="1200"/>
            <a:t>04</a:t>
          </a:r>
        </a:p>
      </dsp:txBody>
      <dsp:txXfrm>
        <a:off x="26930" y="1926771"/>
        <a:ext cx="892786" cy="497795"/>
      </dsp:txXfrm>
    </dsp:sp>
    <dsp:sp modelId="{50CE7CAD-7797-4426-8018-3E67E3EB89EB}">
      <dsp:nvSpPr>
        <dsp:cNvPr id="0" name=""/>
        <dsp:cNvSpPr/>
      </dsp:nvSpPr>
      <dsp:spPr>
        <a:xfrm>
          <a:off x="0" y="2517736"/>
          <a:ext cx="946646" cy="5516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d-ID" sz="2300" kern="1200"/>
            <a:t>04</a:t>
          </a:r>
        </a:p>
      </dsp:txBody>
      <dsp:txXfrm>
        <a:off x="26930" y="2544666"/>
        <a:ext cx="892786" cy="497795"/>
      </dsp:txXfrm>
    </dsp:sp>
    <dsp:sp modelId="{EDE7ED58-233B-49B5-ADEB-44E5E7373DF1}">
      <dsp:nvSpPr>
        <dsp:cNvPr id="0" name=""/>
        <dsp:cNvSpPr/>
      </dsp:nvSpPr>
      <dsp:spPr>
        <a:xfrm>
          <a:off x="0" y="3135631"/>
          <a:ext cx="946646" cy="5516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d-ID" sz="2300" kern="1200"/>
            <a:t>06</a:t>
          </a:r>
        </a:p>
      </dsp:txBody>
      <dsp:txXfrm>
        <a:off x="26930" y="3162561"/>
        <a:ext cx="892786" cy="497795"/>
      </dsp:txXfrm>
    </dsp:sp>
    <dsp:sp modelId="{4368EC18-CDC5-4DB7-87DF-FD8EFF54D9DC}">
      <dsp:nvSpPr>
        <dsp:cNvPr id="0" name=""/>
        <dsp:cNvSpPr/>
      </dsp:nvSpPr>
      <dsp:spPr>
        <a:xfrm>
          <a:off x="0" y="3753526"/>
          <a:ext cx="946646" cy="5516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id-ID" sz="2300" kern="1200"/>
            <a:t>12</a:t>
          </a:r>
        </a:p>
      </dsp:txBody>
      <dsp:txXfrm>
        <a:off x="26930" y="3780456"/>
        <a:ext cx="892786" cy="49779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6C604-CF92-43C1-BF05-FE28C28DA66B}">
      <dsp:nvSpPr>
        <dsp:cNvPr id="0" name=""/>
        <dsp:cNvSpPr/>
      </dsp:nvSpPr>
      <dsp:spPr>
        <a:xfrm>
          <a:off x="0" y="65190"/>
          <a:ext cx="2994594" cy="272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id-ID" sz="1100" kern="1200"/>
            <a:t>Success (ground pad)</a:t>
          </a:r>
          <a:endParaRPr lang="id-ID" sz="1100" kern="1200" dirty="0"/>
        </a:p>
      </dsp:txBody>
      <dsp:txXfrm>
        <a:off x="13282" y="78472"/>
        <a:ext cx="2968030" cy="245515"/>
      </dsp:txXfrm>
    </dsp:sp>
    <dsp:sp modelId="{99853160-CC8D-4FC5-9F9A-760635435E10}">
      <dsp:nvSpPr>
        <dsp:cNvPr id="0" name=""/>
        <dsp:cNvSpPr/>
      </dsp:nvSpPr>
      <dsp:spPr>
        <a:xfrm>
          <a:off x="0" y="368949"/>
          <a:ext cx="2994594" cy="272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id-ID" sz="1100" kern="1200"/>
            <a:t>No attempt</a:t>
          </a:r>
        </a:p>
      </dsp:txBody>
      <dsp:txXfrm>
        <a:off x="13282" y="382231"/>
        <a:ext cx="2968030" cy="245515"/>
      </dsp:txXfrm>
    </dsp:sp>
    <dsp:sp modelId="{D8AA6DEA-2334-4AAA-B271-DF542B043642}">
      <dsp:nvSpPr>
        <dsp:cNvPr id="0" name=""/>
        <dsp:cNvSpPr/>
      </dsp:nvSpPr>
      <dsp:spPr>
        <a:xfrm>
          <a:off x="0" y="672709"/>
          <a:ext cx="2994594" cy="272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id-ID" sz="1100" kern="1200"/>
            <a:t>Success</a:t>
          </a:r>
        </a:p>
      </dsp:txBody>
      <dsp:txXfrm>
        <a:off x="13282" y="685991"/>
        <a:ext cx="2968030" cy="245515"/>
      </dsp:txXfrm>
    </dsp:sp>
    <dsp:sp modelId="{621A08B6-D5F0-41E1-98CC-D1512E5AF183}">
      <dsp:nvSpPr>
        <dsp:cNvPr id="0" name=""/>
        <dsp:cNvSpPr/>
      </dsp:nvSpPr>
      <dsp:spPr>
        <a:xfrm>
          <a:off x="0" y="976469"/>
          <a:ext cx="2994594" cy="272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id-ID" sz="1100" kern="1200"/>
            <a:t>Success</a:t>
          </a:r>
        </a:p>
      </dsp:txBody>
      <dsp:txXfrm>
        <a:off x="13282" y="989751"/>
        <a:ext cx="2968030" cy="245515"/>
      </dsp:txXfrm>
    </dsp:sp>
    <dsp:sp modelId="{C3A40DD6-AD64-40BD-B4F0-F5F931085D1A}">
      <dsp:nvSpPr>
        <dsp:cNvPr id="0" name=""/>
        <dsp:cNvSpPr/>
      </dsp:nvSpPr>
      <dsp:spPr>
        <a:xfrm>
          <a:off x="0" y="1280229"/>
          <a:ext cx="2994594" cy="272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id-ID" sz="1100" kern="1200"/>
            <a:t>Success (ground pad)</a:t>
          </a:r>
        </a:p>
      </dsp:txBody>
      <dsp:txXfrm>
        <a:off x="13282" y="1293511"/>
        <a:ext cx="2968030" cy="245515"/>
      </dsp:txXfrm>
    </dsp:sp>
    <dsp:sp modelId="{2336F4E8-E833-46A1-862E-112527C3825F}">
      <dsp:nvSpPr>
        <dsp:cNvPr id="0" name=""/>
        <dsp:cNvSpPr/>
      </dsp:nvSpPr>
      <dsp:spPr>
        <a:xfrm>
          <a:off x="0" y="1583989"/>
          <a:ext cx="2994594" cy="272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id-ID" sz="1100" kern="1200"/>
            <a:t>Success (drone ship)</a:t>
          </a:r>
        </a:p>
      </dsp:txBody>
      <dsp:txXfrm>
        <a:off x="13282" y="1597271"/>
        <a:ext cx="2968030" cy="245515"/>
      </dsp:txXfrm>
    </dsp:sp>
    <dsp:sp modelId="{45531EFA-3632-4A83-965F-01F02EB91E7D}">
      <dsp:nvSpPr>
        <dsp:cNvPr id="0" name=""/>
        <dsp:cNvSpPr/>
      </dsp:nvSpPr>
      <dsp:spPr>
        <a:xfrm>
          <a:off x="0" y="1887749"/>
          <a:ext cx="2994594" cy="272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id-ID" sz="1100" kern="1200"/>
            <a:t>Controlled (ocean)</a:t>
          </a:r>
        </a:p>
      </dsp:txBody>
      <dsp:txXfrm>
        <a:off x="13282" y="1901031"/>
        <a:ext cx="2968030" cy="245515"/>
      </dsp:txXfrm>
    </dsp:sp>
    <dsp:sp modelId="{8C23C2FA-E6A7-44E6-80AF-49C6CBB58509}">
      <dsp:nvSpPr>
        <dsp:cNvPr id="0" name=""/>
        <dsp:cNvSpPr/>
      </dsp:nvSpPr>
      <dsp:spPr>
        <a:xfrm>
          <a:off x="0" y="2191509"/>
          <a:ext cx="2994594" cy="272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id-ID" sz="1100" kern="1200"/>
            <a:t>Failure</a:t>
          </a:r>
        </a:p>
      </dsp:txBody>
      <dsp:txXfrm>
        <a:off x="13282" y="2204791"/>
        <a:ext cx="2968030" cy="245515"/>
      </dsp:txXfrm>
    </dsp:sp>
    <dsp:sp modelId="{7D52B107-5AD8-4D73-BE6A-E64FCA04201D}">
      <dsp:nvSpPr>
        <dsp:cNvPr id="0" name=""/>
        <dsp:cNvSpPr/>
      </dsp:nvSpPr>
      <dsp:spPr>
        <a:xfrm>
          <a:off x="0" y="2495268"/>
          <a:ext cx="2994594" cy="272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id-ID" sz="1100" kern="1200"/>
            <a:t>Success</a:t>
          </a:r>
        </a:p>
      </dsp:txBody>
      <dsp:txXfrm>
        <a:off x="13282" y="2508550"/>
        <a:ext cx="2968030" cy="245515"/>
      </dsp:txXfrm>
    </dsp:sp>
    <dsp:sp modelId="{995EA98D-D526-4535-9434-7D28F824490D}">
      <dsp:nvSpPr>
        <dsp:cNvPr id="0" name=""/>
        <dsp:cNvSpPr/>
      </dsp:nvSpPr>
      <dsp:spPr>
        <a:xfrm>
          <a:off x="0" y="2799028"/>
          <a:ext cx="2994594" cy="272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id-ID" sz="1100" kern="1200"/>
            <a:t>Failure</a:t>
          </a:r>
        </a:p>
      </dsp:txBody>
      <dsp:txXfrm>
        <a:off x="13282" y="2812310"/>
        <a:ext cx="2968030" cy="245515"/>
      </dsp:txXfrm>
    </dsp:sp>
    <dsp:sp modelId="{BD4EAF3B-2AF7-4B2B-813A-D75F0EE2FF31}">
      <dsp:nvSpPr>
        <dsp:cNvPr id="0" name=""/>
        <dsp:cNvSpPr/>
      </dsp:nvSpPr>
      <dsp:spPr>
        <a:xfrm>
          <a:off x="0" y="3102788"/>
          <a:ext cx="2994594" cy="272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id-ID" sz="1100" kern="1200" dirty="0" err="1"/>
            <a:t>Failure</a:t>
          </a:r>
          <a:r>
            <a:rPr lang="id-ID" sz="1100" kern="1200" dirty="0"/>
            <a:t> (</a:t>
          </a:r>
          <a:r>
            <a:rPr lang="id-ID" sz="1100" kern="1200" dirty="0" err="1"/>
            <a:t>drone</a:t>
          </a:r>
          <a:r>
            <a:rPr lang="id-ID" sz="1100" kern="1200" dirty="0"/>
            <a:t> </a:t>
          </a:r>
          <a:r>
            <a:rPr lang="id-ID" sz="1100" kern="1200" dirty="0" err="1"/>
            <a:t>ship</a:t>
          </a:r>
          <a:r>
            <a:rPr lang="id-ID" sz="1100" kern="1200" dirty="0"/>
            <a:t>)</a:t>
          </a:r>
        </a:p>
      </dsp:txBody>
      <dsp:txXfrm>
        <a:off x="13282" y="3116070"/>
        <a:ext cx="2968030" cy="245515"/>
      </dsp:txXfrm>
    </dsp:sp>
    <dsp:sp modelId="{BAECCD18-0BF8-4293-985C-9BD6EF12C7B1}">
      <dsp:nvSpPr>
        <dsp:cNvPr id="0" name=""/>
        <dsp:cNvSpPr/>
      </dsp:nvSpPr>
      <dsp:spPr>
        <a:xfrm>
          <a:off x="0" y="3406548"/>
          <a:ext cx="2994594" cy="272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Success</a:t>
          </a:r>
          <a:endParaRPr lang="id-ID" sz="1100" kern="1200" dirty="0"/>
        </a:p>
      </dsp:txBody>
      <dsp:txXfrm>
        <a:off x="13282" y="3419830"/>
        <a:ext cx="2968030" cy="245515"/>
      </dsp:txXfrm>
    </dsp:sp>
    <dsp:sp modelId="{52EC8DF9-912D-422D-B314-48C11B95EC81}">
      <dsp:nvSpPr>
        <dsp:cNvPr id="0" name=""/>
        <dsp:cNvSpPr/>
      </dsp:nvSpPr>
      <dsp:spPr>
        <a:xfrm>
          <a:off x="0" y="3710308"/>
          <a:ext cx="2994594" cy="272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a:t>
          </a:r>
          <a:endParaRPr lang="id-ID" sz="1100" kern="1200" dirty="0"/>
        </a:p>
      </dsp:txBody>
      <dsp:txXfrm>
        <a:off x="13282" y="3723590"/>
        <a:ext cx="2968030" cy="245515"/>
      </dsp:txXfrm>
    </dsp:sp>
    <dsp:sp modelId="{1A023F35-3E8F-4684-9635-A816CBDF5E03}">
      <dsp:nvSpPr>
        <dsp:cNvPr id="0" name=""/>
        <dsp:cNvSpPr/>
      </dsp:nvSpPr>
      <dsp:spPr>
        <a:xfrm>
          <a:off x="0" y="4014068"/>
          <a:ext cx="2994594" cy="272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id-ID" sz="1100" b="0" i="0" kern="1200" dirty="0" err="1"/>
            <a:t>Failure</a:t>
          </a:r>
          <a:r>
            <a:rPr lang="id-ID" sz="1100" b="0" i="0" kern="1200" dirty="0"/>
            <a:t> (</a:t>
          </a:r>
          <a:r>
            <a:rPr lang="id-ID" sz="1100" b="0" i="0" kern="1200" dirty="0" err="1"/>
            <a:t>parachute</a:t>
          </a:r>
          <a:r>
            <a:rPr lang="id-ID" sz="1100" b="0" i="0" kern="1200" dirty="0"/>
            <a:t>)</a:t>
          </a:r>
          <a:endParaRPr lang="id-ID" sz="1100" kern="1200" dirty="0"/>
        </a:p>
      </dsp:txBody>
      <dsp:txXfrm>
        <a:off x="13282" y="4027350"/>
        <a:ext cx="2968030" cy="24551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634D32-3557-4546-AF0F-DC723F6F66F7}">
      <dsp:nvSpPr>
        <dsp:cNvPr id="0" name=""/>
        <dsp:cNvSpPr/>
      </dsp:nvSpPr>
      <dsp:spPr>
        <a:xfrm>
          <a:off x="8127" y="906007"/>
          <a:ext cx="3510406" cy="2620444"/>
        </a:xfrm>
        <a:prstGeom prst="round2SameRect">
          <a:avLst>
            <a:gd name="adj1" fmla="val 8000"/>
            <a:gd name="adj2" fmla="val 0"/>
          </a:avLst>
        </a:prstGeom>
        <a:blipFill rotWithShape="0">
          <a:blip xmlns:r="http://schemas.openxmlformats.org/officeDocument/2006/relationships" r:embed="rId1"/>
          <a:srcRect/>
          <a:stretch>
            <a:fillRect t="-15000" b="-1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0E2A6F-6DAA-4037-A9BC-692D73C4B11C}">
      <dsp:nvSpPr>
        <dsp:cNvPr id="0" name=""/>
        <dsp:cNvSpPr/>
      </dsp:nvSpPr>
      <dsp:spPr>
        <a:xfrm>
          <a:off x="8127" y="3526452"/>
          <a:ext cx="3510406" cy="112679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marL="0" lvl="0" indent="0" algn="l" defTabSz="1022350">
            <a:lnSpc>
              <a:spcPct val="90000"/>
            </a:lnSpc>
            <a:spcBef>
              <a:spcPct val="0"/>
            </a:spcBef>
            <a:spcAft>
              <a:spcPct val="35000"/>
            </a:spcAft>
            <a:buNone/>
          </a:pPr>
          <a:r>
            <a:rPr lang="en-US" sz="2300" kern="1200"/>
            <a:t>KSC LC-39A had 13 launches, 10 success and 3 failed</a:t>
          </a:r>
          <a:endParaRPr lang="id-ID" sz="2300" kern="1200"/>
        </a:p>
      </dsp:txBody>
      <dsp:txXfrm>
        <a:off x="8127" y="3526452"/>
        <a:ext cx="2472117" cy="1126791"/>
      </dsp:txXfrm>
    </dsp:sp>
    <dsp:sp modelId="{071F0157-A16E-480D-B7F5-AF4D9F712A25}">
      <dsp:nvSpPr>
        <dsp:cNvPr id="0" name=""/>
        <dsp:cNvSpPr/>
      </dsp:nvSpPr>
      <dsp:spPr>
        <a:xfrm>
          <a:off x="2579548" y="3705432"/>
          <a:ext cx="1228642" cy="1228642"/>
        </a:xfrm>
        <a:prstGeom prst="ellipse">
          <a:avLst/>
        </a:prstGeom>
        <a:blipFill rotWithShape="1">
          <a:blip xmlns:r="http://schemas.openxmlformats.org/officeDocument/2006/relationships" r:embed="rId2"/>
          <a:srcRect/>
          <a:stretch>
            <a:fillRect l="-13000" r="-13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7B0893-B509-428D-A515-053314E47284}">
      <dsp:nvSpPr>
        <dsp:cNvPr id="0" name=""/>
        <dsp:cNvSpPr/>
      </dsp:nvSpPr>
      <dsp:spPr>
        <a:xfrm>
          <a:off x="4112579" y="906007"/>
          <a:ext cx="3510406" cy="2620444"/>
        </a:xfrm>
        <a:prstGeom prst="round2SameRect">
          <a:avLst>
            <a:gd name="adj1" fmla="val 8000"/>
            <a:gd name="adj2" fmla="val 0"/>
          </a:avLst>
        </a:prstGeom>
        <a:blipFill rotWithShape="0">
          <a:blip xmlns:r="http://schemas.openxmlformats.org/officeDocument/2006/relationships" r:embed="rId3"/>
          <a:srcRect/>
          <a:stretch>
            <a:fillRect t="-12000" b="-12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37ED53-4377-402D-B259-3E12BE12C262}">
      <dsp:nvSpPr>
        <dsp:cNvPr id="0" name=""/>
        <dsp:cNvSpPr/>
      </dsp:nvSpPr>
      <dsp:spPr>
        <a:xfrm>
          <a:off x="4112579" y="3526452"/>
          <a:ext cx="3510406" cy="112679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marL="0" lvl="0" indent="0" algn="l" defTabSz="1022350">
            <a:lnSpc>
              <a:spcPct val="90000"/>
            </a:lnSpc>
            <a:spcBef>
              <a:spcPct val="0"/>
            </a:spcBef>
            <a:spcAft>
              <a:spcPct val="35000"/>
            </a:spcAft>
            <a:buNone/>
          </a:pPr>
          <a:r>
            <a:rPr lang="en-US" sz="2300" kern="1200" dirty="0"/>
            <a:t>CCAFS LC-40 had 26 launches, 7 success and 19 failed</a:t>
          </a:r>
          <a:endParaRPr lang="id-ID" sz="2300" kern="1200" dirty="0"/>
        </a:p>
      </dsp:txBody>
      <dsp:txXfrm>
        <a:off x="4112579" y="3526452"/>
        <a:ext cx="2472117" cy="1126791"/>
      </dsp:txXfrm>
    </dsp:sp>
    <dsp:sp modelId="{5AAC332E-025D-4B09-9C42-D197E991563B}">
      <dsp:nvSpPr>
        <dsp:cNvPr id="0" name=""/>
        <dsp:cNvSpPr/>
      </dsp:nvSpPr>
      <dsp:spPr>
        <a:xfrm>
          <a:off x="6684000" y="3705432"/>
          <a:ext cx="1228642" cy="1228642"/>
        </a:xfrm>
        <a:prstGeom prst="ellipse">
          <a:avLst/>
        </a:prstGeom>
        <a:blipFill rotWithShape="1">
          <a:blip xmlns:r="http://schemas.openxmlformats.org/officeDocument/2006/relationships" r:embed="rId2"/>
          <a:srcRect/>
          <a:stretch>
            <a:fillRect l="-13000" r="-13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04EA8B-B597-41F5-84FF-025113E79DA3}">
      <dsp:nvSpPr>
        <dsp:cNvPr id="0" name=""/>
        <dsp:cNvSpPr/>
      </dsp:nvSpPr>
      <dsp:spPr>
        <a:xfrm>
          <a:off x="8217031" y="906007"/>
          <a:ext cx="3510406" cy="2620444"/>
        </a:xfrm>
        <a:prstGeom prst="round2SameRect">
          <a:avLst>
            <a:gd name="adj1" fmla="val 8000"/>
            <a:gd name="adj2" fmla="val 0"/>
          </a:avLst>
        </a:prstGeom>
        <a:blipFill rotWithShape="0">
          <a:blip xmlns:r="http://schemas.openxmlformats.org/officeDocument/2006/relationships" r:embed="rId4"/>
          <a:srcRect/>
          <a:stretch>
            <a:fillRect t="-8000" b="-8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F20556-EE36-446E-9910-B6DC0CCA6784}">
      <dsp:nvSpPr>
        <dsp:cNvPr id="0" name=""/>
        <dsp:cNvSpPr/>
      </dsp:nvSpPr>
      <dsp:spPr>
        <a:xfrm>
          <a:off x="8217031" y="3526452"/>
          <a:ext cx="3510406" cy="112679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29210" bIns="0" numCol="1" spcCol="1270" anchor="ctr" anchorCtr="0">
          <a:noAutofit/>
        </a:bodyPr>
        <a:lstStyle/>
        <a:p>
          <a:pPr marL="0" lvl="0" indent="0" algn="l" defTabSz="1022350">
            <a:lnSpc>
              <a:spcPct val="90000"/>
            </a:lnSpc>
            <a:spcBef>
              <a:spcPct val="0"/>
            </a:spcBef>
            <a:spcAft>
              <a:spcPct val="35000"/>
            </a:spcAft>
            <a:buNone/>
          </a:pPr>
          <a:r>
            <a:rPr lang="en-US" sz="2300" kern="1200" dirty="0"/>
            <a:t>CCAFS SLC-40 had 7 launches, 3 success and 4 failed</a:t>
          </a:r>
          <a:endParaRPr lang="id-ID" sz="2300" kern="1200" dirty="0"/>
        </a:p>
      </dsp:txBody>
      <dsp:txXfrm>
        <a:off x="8217031" y="3526452"/>
        <a:ext cx="2472117" cy="1126791"/>
      </dsp:txXfrm>
    </dsp:sp>
    <dsp:sp modelId="{5A6B45D9-FECB-402D-8791-49D22CF707FE}">
      <dsp:nvSpPr>
        <dsp:cNvPr id="0" name=""/>
        <dsp:cNvSpPr/>
      </dsp:nvSpPr>
      <dsp:spPr>
        <a:xfrm>
          <a:off x="10788452" y="3705432"/>
          <a:ext cx="1228642" cy="1228642"/>
        </a:xfrm>
        <a:prstGeom prst="ellipse">
          <a:avLst/>
        </a:prstGeom>
        <a:blipFill rotWithShape="1">
          <a:blip xmlns:r="http://schemas.openxmlformats.org/officeDocument/2006/relationships" r:embed="rId2"/>
          <a:srcRect/>
          <a:stretch>
            <a:fillRect l="-13000" r="-13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ABFCDD-9564-4EDC-B1FC-F784D3956280}">
      <dsp:nvSpPr>
        <dsp:cNvPr id="0" name=""/>
        <dsp:cNvSpPr/>
      </dsp:nvSpPr>
      <dsp:spPr>
        <a:xfrm>
          <a:off x="8092" y="559303"/>
          <a:ext cx="3495028" cy="2608965"/>
        </a:xfrm>
        <a:prstGeom prst="round2SameRect">
          <a:avLst>
            <a:gd name="adj1" fmla="val 8000"/>
            <a:gd name="adj2" fmla="val 0"/>
          </a:avLst>
        </a:prstGeom>
        <a:blipFill rotWithShape="0">
          <a:blip xmlns:r="http://schemas.openxmlformats.org/officeDocument/2006/relationships" r:embed="rId1"/>
          <a:srcRect/>
          <a:stretch>
            <a:fillRect l="-12000" r="-12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550" tIns="247650" rIns="82550" bIns="82550" numCol="1" spcCol="1270" anchor="t" anchorCtr="0">
          <a:noAutofit/>
        </a:bodyPr>
        <a:lstStyle/>
        <a:p>
          <a:pPr marL="285750" lvl="1" indent="-285750" algn="l" defTabSz="2889250">
            <a:lnSpc>
              <a:spcPct val="90000"/>
            </a:lnSpc>
            <a:spcBef>
              <a:spcPct val="0"/>
            </a:spcBef>
            <a:spcAft>
              <a:spcPct val="15000"/>
            </a:spcAft>
            <a:buChar char="•"/>
          </a:pPr>
          <a:endParaRPr lang="id-ID" sz="6500" kern="1200" dirty="0"/>
        </a:p>
      </dsp:txBody>
      <dsp:txXfrm>
        <a:off x="69223" y="620434"/>
        <a:ext cx="3372766" cy="2547834"/>
      </dsp:txXfrm>
    </dsp:sp>
    <dsp:sp modelId="{36D1A623-19BA-4838-BC41-54874D6A932A}">
      <dsp:nvSpPr>
        <dsp:cNvPr id="0" name=""/>
        <dsp:cNvSpPr/>
      </dsp:nvSpPr>
      <dsp:spPr>
        <a:xfrm>
          <a:off x="8092" y="3168268"/>
          <a:ext cx="3495028" cy="112185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0" rIns="20320" bIns="0" numCol="1" spcCol="1270" anchor="ctr" anchorCtr="0">
          <a:noAutofit/>
        </a:bodyPr>
        <a:lstStyle/>
        <a:p>
          <a:pPr marL="0" lvl="0" indent="0" algn="l" defTabSz="711200">
            <a:lnSpc>
              <a:spcPct val="90000"/>
            </a:lnSpc>
            <a:spcBef>
              <a:spcPct val="0"/>
            </a:spcBef>
            <a:spcAft>
              <a:spcPct val="35000"/>
            </a:spcAft>
            <a:buNone/>
          </a:pPr>
          <a:r>
            <a:rPr lang="en-US" sz="1600" kern="1200"/>
            <a:t>Add Circle and Marker to mark launch sites</a:t>
          </a:r>
          <a:endParaRPr lang="id-ID" sz="1600" kern="1200"/>
        </a:p>
      </dsp:txBody>
      <dsp:txXfrm>
        <a:off x="8092" y="3168268"/>
        <a:ext cx="2461287" cy="1121855"/>
      </dsp:txXfrm>
    </dsp:sp>
    <dsp:sp modelId="{A78A1F5A-D79B-4BF4-BF9B-CC45CDE45798}">
      <dsp:nvSpPr>
        <dsp:cNvPr id="0" name=""/>
        <dsp:cNvSpPr/>
      </dsp:nvSpPr>
      <dsp:spPr>
        <a:xfrm>
          <a:off x="2568248" y="3346464"/>
          <a:ext cx="1223260" cy="1223260"/>
        </a:xfrm>
        <a:prstGeom prst="ellipse">
          <a:avLst/>
        </a:prstGeom>
        <a:blipFill rotWithShape="1">
          <a:blip xmlns:r="http://schemas.openxmlformats.org/officeDocument/2006/relationships" r:embed="rId2"/>
          <a:srcRect/>
          <a:stretch>
            <a:fillRect l="-4000" r="-4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D9D2D0-E78A-4B02-B305-0B24101D12C9}">
      <dsp:nvSpPr>
        <dsp:cNvPr id="0" name=""/>
        <dsp:cNvSpPr/>
      </dsp:nvSpPr>
      <dsp:spPr>
        <a:xfrm>
          <a:off x="4094563" y="559303"/>
          <a:ext cx="3495028" cy="2608965"/>
        </a:xfrm>
        <a:prstGeom prst="round2SameRect">
          <a:avLst>
            <a:gd name="adj1" fmla="val 8000"/>
            <a:gd name="adj2" fmla="val 0"/>
          </a:avLst>
        </a:prstGeom>
        <a:blipFill rotWithShape="0">
          <a:blip xmlns:r="http://schemas.openxmlformats.org/officeDocument/2006/relationships" r:embed="rId3"/>
          <a:srcRect/>
          <a:stretch>
            <a:fillRect t="-1000" b="-1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592959-9FEA-4AA8-B456-44F36C677E06}">
      <dsp:nvSpPr>
        <dsp:cNvPr id="0" name=""/>
        <dsp:cNvSpPr/>
      </dsp:nvSpPr>
      <dsp:spPr>
        <a:xfrm>
          <a:off x="4094563" y="3168268"/>
          <a:ext cx="3495028" cy="112185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0" rIns="20320" bIns="0" numCol="1" spcCol="1270" anchor="ctr" anchorCtr="0">
          <a:noAutofit/>
        </a:bodyPr>
        <a:lstStyle/>
        <a:p>
          <a:pPr marL="0" lvl="0" indent="0" algn="l" defTabSz="711200">
            <a:lnSpc>
              <a:spcPct val="90000"/>
            </a:lnSpc>
            <a:spcBef>
              <a:spcPct val="0"/>
            </a:spcBef>
            <a:spcAft>
              <a:spcPct val="35000"/>
            </a:spcAft>
            <a:buNone/>
          </a:pPr>
          <a:r>
            <a:rPr lang="en-US" sz="1600" kern="1200" dirty="0"/>
            <a:t>Add marker cluster to show the total of successful landing and unsuccessful landing (green = successful, red = unsuccessful)</a:t>
          </a:r>
          <a:endParaRPr lang="id-ID" sz="1600" kern="1200" dirty="0"/>
        </a:p>
      </dsp:txBody>
      <dsp:txXfrm>
        <a:off x="4094563" y="3168268"/>
        <a:ext cx="2461287" cy="1121855"/>
      </dsp:txXfrm>
    </dsp:sp>
    <dsp:sp modelId="{096DE742-1601-49CC-ADB0-F1A19E2A1151}">
      <dsp:nvSpPr>
        <dsp:cNvPr id="0" name=""/>
        <dsp:cNvSpPr/>
      </dsp:nvSpPr>
      <dsp:spPr>
        <a:xfrm>
          <a:off x="6654720" y="3346464"/>
          <a:ext cx="1223260" cy="1223260"/>
        </a:xfrm>
        <a:prstGeom prst="ellipse">
          <a:avLst/>
        </a:prstGeom>
        <a:blipFill rotWithShape="1">
          <a:blip xmlns:r="http://schemas.openxmlformats.org/officeDocument/2006/relationships" r:embed="rId2"/>
          <a:srcRect/>
          <a:stretch>
            <a:fillRect l="-4000" r="-4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DF9624-7DDC-4975-A00E-9B3ACBF60141}">
      <dsp:nvSpPr>
        <dsp:cNvPr id="0" name=""/>
        <dsp:cNvSpPr/>
      </dsp:nvSpPr>
      <dsp:spPr>
        <a:xfrm>
          <a:off x="8181035" y="559303"/>
          <a:ext cx="3495028" cy="2608965"/>
        </a:xfrm>
        <a:prstGeom prst="round2SameRect">
          <a:avLst>
            <a:gd name="adj1" fmla="val 8000"/>
            <a:gd name="adj2" fmla="val 0"/>
          </a:avLst>
        </a:prstGeom>
        <a:blipFill rotWithShape="0">
          <a:blip xmlns:r="http://schemas.openxmlformats.org/officeDocument/2006/relationships" r:embed="rId4"/>
          <a:srcRect/>
          <a:stretch>
            <a:fillRect t="-1000" b="-1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B27CD5-6B6D-4B39-A7A5-1FD0434B25A0}">
      <dsp:nvSpPr>
        <dsp:cNvPr id="0" name=""/>
        <dsp:cNvSpPr/>
      </dsp:nvSpPr>
      <dsp:spPr>
        <a:xfrm>
          <a:off x="8181035" y="3168268"/>
          <a:ext cx="3495028" cy="112185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0" rIns="20320" bIns="0" numCol="1" spcCol="1270" anchor="ctr" anchorCtr="0">
          <a:noAutofit/>
        </a:bodyPr>
        <a:lstStyle/>
        <a:p>
          <a:pPr marL="0" lvl="0" indent="0" algn="l" defTabSz="711200">
            <a:lnSpc>
              <a:spcPct val="90000"/>
            </a:lnSpc>
            <a:spcBef>
              <a:spcPct val="0"/>
            </a:spcBef>
            <a:spcAft>
              <a:spcPct val="35000"/>
            </a:spcAft>
            <a:buNone/>
          </a:pPr>
          <a:r>
            <a:rPr lang="en-US" sz="1600" kern="1200"/>
            <a:t>Add line with popup and marker to mark distance to closest city, coast, railroad, and highway.</a:t>
          </a:r>
          <a:endParaRPr lang="id-ID" sz="1600" kern="1200"/>
        </a:p>
      </dsp:txBody>
      <dsp:txXfrm>
        <a:off x="8181035" y="3168268"/>
        <a:ext cx="2461287" cy="1121855"/>
      </dsp:txXfrm>
    </dsp:sp>
    <dsp:sp modelId="{313C1459-BD6B-40C8-BF3D-195040945A9C}">
      <dsp:nvSpPr>
        <dsp:cNvPr id="0" name=""/>
        <dsp:cNvSpPr/>
      </dsp:nvSpPr>
      <dsp:spPr>
        <a:xfrm>
          <a:off x="10741191" y="3346464"/>
          <a:ext cx="1223260" cy="1223260"/>
        </a:xfrm>
        <a:prstGeom prst="ellipse">
          <a:avLst/>
        </a:prstGeom>
        <a:blipFill rotWithShape="1">
          <a:blip xmlns:r="http://schemas.openxmlformats.org/officeDocument/2006/relationships" r:embed="rId2"/>
          <a:srcRect/>
          <a:stretch>
            <a:fillRect l="-4000" r="-4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009C92-8E86-462B-910A-868334A68324}">
      <dsp:nvSpPr>
        <dsp:cNvPr id="0" name=""/>
        <dsp:cNvSpPr/>
      </dsp:nvSpPr>
      <dsp:spPr>
        <a:xfrm>
          <a:off x="559" y="393696"/>
          <a:ext cx="2036539" cy="10182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725" tIns="57150" rIns="85725" bIns="57150" numCol="1" spcCol="1270" anchor="ctr" anchorCtr="0">
          <a:noAutofit/>
        </a:bodyPr>
        <a:lstStyle/>
        <a:p>
          <a:pPr marL="0" lvl="0" indent="0" algn="ctr" defTabSz="2000250">
            <a:lnSpc>
              <a:spcPct val="90000"/>
            </a:lnSpc>
            <a:spcBef>
              <a:spcPct val="0"/>
            </a:spcBef>
            <a:spcAft>
              <a:spcPct val="35000"/>
            </a:spcAft>
            <a:buNone/>
          </a:pPr>
          <a:r>
            <a:rPr lang="en-US" sz="4500" kern="1200"/>
            <a:t>Feature</a:t>
          </a:r>
          <a:endParaRPr lang="id-ID" sz="4500" kern="1200"/>
        </a:p>
      </dsp:txBody>
      <dsp:txXfrm>
        <a:off x="30383" y="423520"/>
        <a:ext cx="1976891" cy="958621"/>
      </dsp:txXfrm>
    </dsp:sp>
    <dsp:sp modelId="{C8F7A5BB-58E7-4A9F-B5D2-5CBABE7EE3B3}">
      <dsp:nvSpPr>
        <dsp:cNvPr id="0" name=""/>
        <dsp:cNvSpPr/>
      </dsp:nvSpPr>
      <dsp:spPr>
        <a:xfrm>
          <a:off x="204213" y="1411966"/>
          <a:ext cx="203653" cy="763702"/>
        </a:xfrm>
        <a:custGeom>
          <a:avLst/>
          <a:gdLst/>
          <a:ahLst/>
          <a:cxnLst/>
          <a:rect l="0" t="0" r="0" b="0"/>
          <a:pathLst>
            <a:path>
              <a:moveTo>
                <a:pt x="0" y="0"/>
              </a:moveTo>
              <a:lnTo>
                <a:pt x="0" y="763702"/>
              </a:lnTo>
              <a:lnTo>
                <a:pt x="203653" y="7637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49396C-2D86-4B94-A87B-B7859F6CF29D}">
      <dsp:nvSpPr>
        <dsp:cNvPr id="0" name=""/>
        <dsp:cNvSpPr/>
      </dsp:nvSpPr>
      <dsp:spPr>
        <a:xfrm>
          <a:off x="407867" y="1666534"/>
          <a:ext cx="1629231" cy="101826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a:t>Launch site selection using dropdown</a:t>
          </a:r>
          <a:endParaRPr lang="id-ID" sz="1300" kern="1200"/>
        </a:p>
      </dsp:txBody>
      <dsp:txXfrm>
        <a:off x="437691" y="1696358"/>
        <a:ext cx="1569583" cy="958621"/>
      </dsp:txXfrm>
    </dsp:sp>
    <dsp:sp modelId="{8DAEA8EF-D753-443B-98BD-1E37455854C2}">
      <dsp:nvSpPr>
        <dsp:cNvPr id="0" name=""/>
        <dsp:cNvSpPr/>
      </dsp:nvSpPr>
      <dsp:spPr>
        <a:xfrm>
          <a:off x="204213" y="1411966"/>
          <a:ext cx="203653" cy="2036539"/>
        </a:xfrm>
        <a:custGeom>
          <a:avLst/>
          <a:gdLst/>
          <a:ahLst/>
          <a:cxnLst/>
          <a:rect l="0" t="0" r="0" b="0"/>
          <a:pathLst>
            <a:path>
              <a:moveTo>
                <a:pt x="0" y="0"/>
              </a:moveTo>
              <a:lnTo>
                <a:pt x="0" y="2036539"/>
              </a:lnTo>
              <a:lnTo>
                <a:pt x="203653" y="20365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605AA4-2B04-4932-8CCC-9BC580FA6FB4}">
      <dsp:nvSpPr>
        <dsp:cNvPr id="0" name=""/>
        <dsp:cNvSpPr/>
      </dsp:nvSpPr>
      <dsp:spPr>
        <a:xfrm>
          <a:off x="407867" y="2939371"/>
          <a:ext cx="1629231" cy="101826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a:t>Payload range (Kg) selection using slider</a:t>
          </a:r>
          <a:endParaRPr lang="id-ID" sz="1300" kern="1200"/>
        </a:p>
      </dsp:txBody>
      <dsp:txXfrm>
        <a:off x="437691" y="2969195"/>
        <a:ext cx="1569583" cy="958621"/>
      </dsp:txXfrm>
    </dsp:sp>
    <dsp:sp modelId="{858F665A-A912-4905-87FB-BD8638A027EF}">
      <dsp:nvSpPr>
        <dsp:cNvPr id="0" name=""/>
        <dsp:cNvSpPr/>
      </dsp:nvSpPr>
      <dsp:spPr>
        <a:xfrm>
          <a:off x="2546233" y="393696"/>
          <a:ext cx="2036539" cy="10182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725" tIns="57150" rIns="85725" bIns="57150" numCol="1" spcCol="1270" anchor="ctr" anchorCtr="0">
          <a:noAutofit/>
        </a:bodyPr>
        <a:lstStyle/>
        <a:p>
          <a:pPr marL="0" lvl="0" indent="0" algn="ctr" defTabSz="2000250">
            <a:lnSpc>
              <a:spcPct val="90000"/>
            </a:lnSpc>
            <a:spcBef>
              <a:spcPct val="0"/>
            </a:spcBef>
            <a:spcAft>
              <a:spcPct val="35000"/>
            </a:spcAft>
            <a:buNone/>
          </a:pPr>
          <a:r>
            <a:rPr lang="en-US" sz="4500" kern="1200"/>
            <a:t>Chart</a:t>
          </a:r>
          <a:endParaRPr lang="id-ID" sz="4500" kern="1200"/>
        </a:p>
      </dsp:txBody>
      <dsp:txXfrm>
        <a:off x="2576057" y="423520"/>
        <a:ext cx="1976891" cy="958621"/>
      </dsp:txXfrm>
    </dsp:sp>
    <dsp:sp modelId="{EF74C423-6E09-4C95-9CBC-E46E9896188A}">
      <dsp:nvSpPr>
        <dsp:cNvPr id="0" name=""/>
        <dsp:cNvSpPr/>
      </dsp:nvSpPr>
      <dsp:spPr>
        <a:xfrm>
          <a:off x="2749887" y="1411966"/>
          <a:ext cx="203653" cy="763702"/>
        </a:xfrm>
        <a:custGeom>
          <a:avLst/>
          <a:gdLst/>
          <a:ahLst/>
          <a:cxnLst/>
          <a:rect l="0" t="0" r="0" b="0"/>
          <a:pathLst>
            <a:path>
              <a:moveTo>
                <a:pt x="0" y="0"/>
              </a:moveTo>
              <a:lnTo>
                <a:pt x="0" y="763702"/>
              </a:lnTo>
              <a:lnTo>
                <a:pt x="203653" y="7637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660659-712F-42A4-AEB9-A673B38896C6}">
      <dsp:nvSpPr>
        <dsp:cNvPr id="0" name=""/>
        <dsp:cNvSpPr/>
      </dsp:nvSpPr>
      <dsp:spPr>
        <a:xfrm>
          <a:off x="2953541" y="1666534"/>
          <a:ext cx="1629231" cy="101826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a:t>Total success launches by site using pie chart</a:t>
          </a:r>
          <a:endParaRPr lang="id-ID" sz="1300" kern="1200"/>
        </a:p>
      </dsp:txBody>
      <dsp:txXfrm>
        <a:off x="2983365" y="1696358"/>
        <a:ext cx="1569583" cy="958621"/>
      </dsp:txXfrm>
    </dsp:sp>
    <dsp:sp modelId="{330C7730-AFCB-4A86-AF39-F5D947590AED}">
      <dsp:nvSpPr>
        <dsp:cNvPr id="0" name=""/>
        <dsp:cNvSpPr/>
      </dsp:nvSpPr>
      <dsp:spPr>
        <a:xfrm>
          <a:off x="2749887" y="1411966"/>
          <a:ext cx="203653" cy="2036539"/>
        </a:xfrm>
        <a:custGeom>
          <a:avLst/>
          <a:gdLst/>
          <a:ahLst/>
          <a:cxnLst/>
          <a:rect l="0" t="0" r="0" b="0"/>
          <a:pathLst>
            <a:path>
              <a:moveTo>
                <a:pt x="0" y="0"/>
              </a:moveTo>
              <a:lnTo>
                <a:pt x="0" y="2036539"/>
              </a:lnTo>
              <a:lnTo>
                <a:pt x="203653" y="20365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D24219-833B-46F5-92DE-F15534B17BC3}">
      <dsp:nvSpPr>
        <dsp:cNvPr id="0" name=""/>
        <dsp:cNvSpPr/>
      </dsp:nvSpPr>
      <dsp:spPr>
        <a:xfrm>
          <a:off x="2953541" y="2939371"/>
          <a:ext cx="1629231" cy="101826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a:t>Payload Mass (Kg) vs success rate with launch site color labeled using scatter plot</a:t>
          </a:r>
          <a:endParaRPr lang="id-ID" sz="1300" kern="1200"/>
        </a:p>
      </dsp:txBody>
      <dsp:txXfrm>
        <a:off x="2983365" y="2969195"/>
        <a:ext cx="1569583" cy="9586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6C604-CF92-43C1-BF05-FE28C28DA66B}">
      <dsp:nvSpPr>
        <dsp:cNvPr id="0" name=""/>
        <dsp:cNvSpPr/>
      </dsp:nvSpPr>
      <dsp:spPr>
        <a:xfrm>
          <a:off x="0" y="240938"/>
          <a:ext cx="2994594" cy="8874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CCAFS LC-40</a:t>
          </a:r>
          <a:endParaRPr lang="id-ID" sz="3700" kern="1200"/>
        </a:p>
      </dsp:txBody>
      <dsp:txXfrm>
        <a:off x="43321" y="284259"/>
        <a:ext cx="2907952" cy="800803"/>
      </dsp:txXfrm>
    </dsp:sp>
    <dsp:sp modelId="{F46961E3-97B4-4FFE-A2EB-994506F5CAD6}">
      <dsp:nvSpPr>
        <dsp:cNvPr id="0" name=""/>
        <dsp:cNvSpPr/>
      </dsp:nvSpPr>
      <dsp:spPr>
        <a:xfrm>
          <a:off x="0" y="1234944"/>
          <a:ext cx="2994594" cy="8874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VAFB SLC-4E</a:t>
          </a:r>
          <a:endParaRPr lang="id-ID" sz="3700" kern="1200"/>
        </a:p>
      </dsp:txBody>
      <dsp:txXfrm>
        <a:off x="43321" y="1278265"/>
        <a:ext cx="2907952" cy="800803"/>
      </dsp:txXfrm>
    </dsp:sp>
    <dsp:sp modelId="{7DD8C7E1-584A-4700-B443-E63837FCAB0B}">
      <dsp:nvSpPr>
        <dsp:cNvPr id="0" name=""/>
        <dsp:cNvSpPr/>
      </dsp:nvSpPr>
      <dsp:spPr>
        <a:xfrm>
          <a:off x="0" y="2228949"/>
          <a:ext cx="2994594" cy="8874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KSC LC-39A</a:t>
          </a:r>
          <a:endParaRPr lang="id-ID" sz="3700" kern="1200"/>
        </a:p>
      </dsp:txBody>
      <dsp:txXfrm>
        <a:off x="43321" y="2272270"/>
        <a:ext cx="2907952" cy="800803"/>
      </dsp:txXfrm>
    </dsp:sp>
    <dsp:sp modelId="{475B895A-DE7C-4FC5-A807-C73FA51D4252}">
      <dsp:nvSpPr>
        <dsp:cNvPr id="0" name=""/>
        <dsp:cNvSpPr/>
      </dsp:nvSpPr>
      <dsp:spPr>
        <a:xfrm>
          <a:off x="0" y="3222954"/>
          <a:ext cx="2994594" cy="8874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CCAFS SLC-40</a:t>
          </a:r>
          <a:endParaRPr lang="id-ID" sz="3700" kern="1200"/>
        </a:p>
      </dsp:txBody>
      <dsp:txXfrm>
        <a:off x="43321" y="3266275"/>
        <a:ext cx="2907952" cy="8008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6C604-CF92-43C1-BF05-FE28C28DA66B}">
      <dsp:nvSpPr>
        <dsp:cNvPr id="0" name=""/>
        <dsp:cNvSpPr/>
      </dsp:nvSpPr>
      <dsp:spPr>
        <a:xfrm>
          <a:off x="0" y="32228"/>
          <a:ext cx="2994594" cy="2068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sz="5200" kern="1200" dirty="0"/>
            <a:t>CCAFS LC-40</a:t>
          </a:r>
          <a:endParaRPr lang="id-ID" sz="5200" kern="1200" dirty="0"/>
        </a:p>
      </dsp:txBody>
      <dsp:txXfrm>
        <a:off x="100979" y="133207"/>
        <a:ext cx="2792636" cy="1866602"/>
      </dsp:txXfrm>
    </dsp:sp>
    <dsp:sp modelId="{6EB2381E-D684-4769-862A-205B24542B3C}">
      <dsp:nvSpPr>
        <dsp:cNvPr id="0" name=""/>
        <dsp:cNvSpPr/>
      </dsp:nvSpPr>
      <dsp:spPr>
        <a:xfrm>
          <a:off x="0" y="2250549"/>
          <a:ext cx="2994594" cy="2068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sz="5200" kern="1200" dirty="0"/>
            <a:t>CCAFS SLC-40</a:t>
          </a:r>
          <a:endParaRPr lang="id-ID" sz="5200" kern="1200" dirty="0"/>
        </a:p>
      </dsp:txBody>
      <dsp:txXfrm>
        <a:off x="100979" y="2351528"/>
        <a:ext cx="2792636" cy="18666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6C604-CF92-43C1-BF05-FE28C28DA66B}">
      <dsp:nvSpPr>
        <dsp:cNvPr id="0" name=""/>
        <dsp:cNvSpPr/>
      </dsp:nvSpPr>
      <dsp:spPr>
        <a:xfrm>
          <a:off x="0" y="1396156"/>
          <a:ext cx="2994594" cy="1559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45596</a:t>
          </a:r>
          <a:endParaRPr lang="id-ID" sz="6500" kern="1200" dirty="0"/>
        </a:p>
      </dsp:txBody>
      <dsp:txXfrm>
        <a:off x="76105" y="1472261"/>
        <a:ext cx="2842384" cy="140681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6C604-CF92-43C1-BF05-FE28C28DA66B}">
      <dsp:nvSpPr>
        <dsp:cNvPr id="0" name=""/>
        <dsp:cNvSpPr/>
      </dsp:nvSpPr>
      <dsp:spPr>
        <a:xfrm>
          <a:off x="0" y="1396156"/>
          <a:ext cx="2994594" cy="1559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2928.4</a:t>
          </a:r>
          <a:endParaRPr lang="id-ID" sz="6500" kern="1200" dirty="0"/>
        </a:p>
      </dsp:txBody>
      <dsp:txXfrm>
        <a:off x="76105" y="1472261"/>
        <a:ext cx="2842384" cy="140681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6C604-CF92-43C1-BF05-FE28C28DA66B}">
      <dsp:nvSpPr>
        <dsp:cNvPr id="0" name=""/>
        <dsp:cNvSpPr/>
      </dsp:nvSpPr>
      <dsp:spPr>
        <a:xfrm>
          <a:off x="0" y="882819"/>
          <a:ext cx="2994594" cy="2585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01-05-2017</a:t>
          </a:r>
          <a:endParaRPr lang="id-ID" sz="6500" kern="1200" dirty="0"/>
        </a:p>
      </dsp:txBody>
      <dsp:txXfrm>
        <a:off x="126223" y="1009042"/>
        <a:ext cx="2742148" cy="23332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6C604-CF92-43C1-BF05-FE28C28DA66B}">
      <dsp:nvSpPr>
        <dsp:cNvPr id="0" name=""/>
        <dsp:cNvSpPr/>
      </dsp:nvSpPr>
      <dsp:spPr>
        <a:xfrm>
          <a:off x="0" y="81030"/>
          <a:ext cx="2994594" cy="5441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id-ID" sz="2200" b="0" i="0" kern="1200" dirty="0"/>
            <a:t>F9 v1.1</a:t>
          </a:r>
          <a:endParaRPr lang="id-ID" sz="2200" kern="1200" dirty="0"/>
        </a:p>
      </dsp:txBody>
      <dsp:txXfrm>
        <a:off x="26564" y="107594"/>
        <a:ext cx="2941466" cy="491031"/>
      </dsp:txXfrm>
    </dsp:sp>
    <dsp:sp modelId="{9D3B1710-E7DA-4D33-A7EF-37FDDD913D11}">
      <dsp:nvSpPr>
        <dsp:cNvPr id="0" name=""/>
        <dsp:cNvSpPr/>
      </dsp:nvSpPr>
      <dsp:spPr>
        <a:xfrm>
          <a:off x="0" y="688549"/>
          <a:ext cx="2994594" cy="5441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id-ID" sz="2200" b="0" i="0" kern="1200" dirty="0"/>
            <a:t>F9 v1.1 B1011</a:t>
          </a:r>
          <a:endParaRPr lang="id-ID" sz="2200" kern="1200" dirty="0"/>
        </a:p>
      </dsp:txBody>
      <dsp:txXfrm>
        <a:off x="26564" y="715113"/>
        <a:ext cx="2941466" cy="491031"/>
      </dsp:txXfrm>
    </dsp:sp>
    <dsp:sp modelId="{C9E4CC9F-69A2-4E2E-ABAB-C800708D2D2A}">
      <dsp:nvSpPr>
        <dsp:cNvPr id="0" name=""/>
        <dsp:cNvSpPr/>
      </dsp:nvSpPr>
      <dsp:spPr>
        <a:xfrm>
          <a:off x="0" y="1296069"/>
          <a:ext cx="2994594" cy="5441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id-ID" sz="2200" b="0" i="0" kern="1200" dirty="0"/>
            <a:t>F9 v1.1 B1014</a:t>
          </a:r>
          <a:endParaRPr lang="id-ID" sz="2200" kern="1200" dirty="0"/>
        </a:p>
      </dsp:txBody>
      <dsp:txXfrm>
        <a:off x="26564" y="1322633"/>
        <a:ext cx="2941466" cy="491031"/>
      </dsp:txXfrm>
    </dsp:sp>
    <dsp:sp modelId="{A4FCC53A-94AC-4876-AE7E-FFC7D47FF243}">
      <dsp:nvSpPr>
        <dsp:cNvPr id="0" name=""/>
        <dsp:cNvSpPr/>
      </dsp:nvSpPr>
      <dsp:spPr>
        <a:xfrm>
          <a:off x="0" y="1903589"/>
          <a:ext cx="2994594" cy="5441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id-ID" sz="2200" b="0" i="0" kern="1200" dirty="0"/>
            <a:t>F9 v1.1 B1016</a:t>
          </a:r>
          <a:endParaRPr lang="id-ID" sz="2200" kern="1200" dirty="0"/>
        </a:p>
      </dsp:txBody>
      <dsp:txXfrm>
        <a:off x="26564" y="1930153"/>
        <a:ext cx="2941466" cy="491031"/>
      </dsp:txXfrm>
    </dsp:sp>
    <dsp:sp modelId="{DE799AED-1BBA-4A59-855D-68DA378375A2}">
      <dsp:nvSpPr>
        <dsp:cNvPr id="0" name=""/>
        <dsp:cNvSpPr/>
      </dsp:nvSpPr>
      <dsp:spPr>
        <a:xfrm>
          <a:off x="0" y="2511108"/>
          <a:ext cx="2994594" cy="5441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id-ID" sz="2200" b="0" i="0" kern="1200" dirty="0"/>
            <a:t>F9 FT B1020</a:t>
          </a:r>
          <a:endParaRPr lang="id-ID" sz="2200" kern="1200" dirty="0"/>
        </a:p>
      </dsp:txBody>
      <dsp:txXfrm>
        <a:off x="26564" y="2537672"/>
        <a:ext cx="2941466" cy="491031"/>
      </dsp:txXfrm>
    </dsp:sp>
    <dsp:sp modelId="{4E6953C5-4DDD-43B0-A2C1-A7EA68D75C12}">
      <dsp:nvSpPr>
        <dsp:cNvPr id="0" name=""/>
        <dsp:cNvSpPr/>
      </dsp:nvSpPr>
      <dsp:spPr>
        <a:xfrm>
          <a:off x="0" y="3118628"/>
          <a:ext cx="2994594" cy="5441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t>
          </a:r>
          <a:endParaRPr lang="id-ID" sz="2200" kern="1200" dirty="0"/>
        </a:p>
      </dsp:txBody>
      <dsp:txXfrm>
        <a:off x="26564" y="3145192"/>
        <a:ext cx="2941466" cy="491031"/>
      </dsp:txXfrm>
    </dsp:sp>
    <dsp:sp modelId="{5494EC6D-AAF3-48EA-8D39-D50747DCB91C}">
      <dsp:nvSpPr>
        <dsp:cNvPr id="0" name=""/>
        <dsp:cNvSpPr/>
      </dsp:nvSpPr>
      <dsp:spPr>
        <a:xfrm>
          <a:off x="0" y="3726148"/>
          <a:ext cx="2994594" cy="5441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id-ID" sz="2200" b="0" i="0" kern="1200" dirty="0"/>
            <a:t>F9 B5B1062.1</a:t>
          </a:r>
          <a:endParaRPr lang="id-ID" sz="2200" kern="1200" dirty="0"/>
        </a:p>
      </dsp:txBody>
      <dsp:txXfrm>
        <a:off x="26564" y="3752712"/>
        <a:ext cx="2941466" cy="49103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11/12/2022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bil-lekid/IBM-Data-Science-Applied-Data-Science-Capstone/blob/main/Notebooks/Week%201/jupyter-labs-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bil-lekid/IBM-Data-Science-Applied-Data-Science-Capstone/blob/main/Notebooks/Week%201/labs-jupyter-spacex-Data%20wrangling.ipynb"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bil-lekid/IBM-Data-Science-Applied-Data-Science-Capstone/blob/main/Notebooks/Week%202/jupyter-labs-eda-dataviz.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bil-lekid/IBM-Data-Science-Applied-Data-Science-Capstone/blob/main/Notebooks/Week%202/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bil-lekid/IBM-Data-Science-Applied-Data-Science-Capstone/blob/main/Notebooks/Week%203/lab_jupyter_launch_site_location.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bil-lekid/IBM-Data-Science-Applied-Data-Science-Capstone/blob/main/Notebooks/Week%203/dashboard.py"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bil-lekid/IBM-Data-Science-Applied-Data-Science-Capstone/blob/main/Notebooks/Week%203/dashboard.py"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bil-lekid/IBM-Data-Science-Applied-Data-Science-Capstone/blob/main/Notebooks/Week%201/jupyter-labs-spacex-data-collection-api.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Billy</a:t>
            </a:r>
          </a:p>
          <a:p>
            <a:r>
              <a:rPr lang="en-US" dirty="0">
                <a:solidFill>
                  <a:schemeClr val="bg2"/>
                </a:solidFill>
                <a:latin typeface="Abadi"/>
                <a:ea typeface="SF Pro" pitchFamily="2" charset="0"/>
                <a:cs typeface="SF Pro" pitchFamily="2" charset="0"/>
              </a:rPr>
              <a:t>8 November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 in </a:t>
            </a:r>
            <a:r>
              <a:rPr lang="en-US" dirty="0" err="1">
                <a:solidFill>
                  <a:srgbClr val="0B49CB"/>
                </a:solidFill>
                <a:latin typeface="Abadi"/>
              </a:rPr>
              <a:t>wikipedia</a:t>
            </a:r>
            <a:endParaRPr lang="en-US" dirty="0">
              <a:solidFill>
                <a:srgbClr val="0B49CB"/>
              </a:solidFill>
              <a:latin typeface="Abadi"/>
            </a:endParaRPr>
          </a:p>
        </p:txBody>
      </p:sp>
      <p:pic>
        <p:nvPicPr>
          <p:cNvPr id="1026" name="Picture 2">
            <a:extLst>
              <a:ext uri="{FF2B5EF4-FFF2-40B4-BE49-F238E27FC236}">
                <a16:creationId xmlns:a16="http://schemas.microsoft.com/office/drawing/2014/main" id="{EB9A6259-6709-6C4C-543D-1C1AC7E9DE3A}"/>
              </a:ext>
            </a:extLst>
          </p:cNvPr>
          <p:cNvPicPr>
            <a:picLocks noChangeAspect="1" noChangeArrowheads="1"/>
          </p:cNvPicPr>
          <p:nvPr/>
        </p:nvPicPr>
        <p:blipFill>
          <a:blip r:embed="rId3"/>
          <a:srcRect/>
          <a:stretch/>
        </p:blipFill>
        <p:spPr bwMode="auto">
          <a:xfrm>
            <a:off x="2553" y="2654936"/>
            <a:ext cx="12186893" cy="18033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A4C5BF-C452-BC72-8585-7B8B0BBEB04B}"/>
              </a:ext>
            </a:extLst>
          </p:cNvPr>
          <p:cNvSpPr txBox="1"/>
          <p:nvPr/>
        </p:nvSpPr>
        <p:spPr>
          <a:xfrm>
            <a:off x="765790" y="4458336"/>
            <a:ext cx="10660419" cy="584775"/>
          </a:xfrm>
          <a:prstGeom prst="rect">
            <a:avLst/>
          </a:prstGeom>
          <a:noFill/>
        </p:spPr>
        <p:txBody>
          <a:bodyPr wrap="square" rtlCol="0">
            <a:spAutoFit/>
          </a:bodyPr>
          <a:lstStyle/>
          <a:p>
            <a:pPr algn="ctr"/>
            <a:r>
              <a:rPr lang="id-ID" sz="1600" dirty="0">
                <a:hlinkClick r:id="rId4"/>
              </a:rPr>
              <a:t>IBM-Data-</a:t>
            </a:r>
            <a:r>
              <a:rPr lang="id-ID" sz="1600" dirty="0" err="1">
                <a:hlinkClick r:id="rId4"/>
              </a:rPr>
              <a:t>Science</a:t>
            </a:r>
            <a:r>
              <a:rPr lang="id-ID" sz="1600" dirty="0">
                <a:hlinkClick r:id="rId4"/>
              </a:rPr>
              <a:t>-</a:t>
            </a:r>
            <a:r>
              <a:rPr lang="id-ID" sz="1600" dirty="0" err="1">
                <a:hlinkClick r:id="rId4"/>
              </a:rPr>
              <a:t>Applied</a:t>
            </a:r>
            <a:r>
              <a:rPr lang="id-ID" sz="1600" dirty="0">
                <a:hlinkClick r:id="rId4"/>
              </a:rPr>
              <a:t>-Data-</a:t>
            </a:r>
            <a:r>
              <a:rPr lang="id-ID" sz="1600" dirty="0" err="1">
                <a:hlinkClick r:id="rId4"/>
              </a:rPr>
              <a:t>Science</a:t>
            </a:r>
            <a:r>
              <a:rPr lang="id-ID" sz="1600" dirty="0">
                <a:hlinkClick r:id="rId4"/>
              </a:rPr>
              <a:t>-</a:t>
            </a:r>
            <a:r>
              <a:rPr lang="id-ID" sz="1600" dirty="0" err="1">
                <a:hlinkClick r:id="rId4"/>
              </a:rPr>
              <a:t>Capstone</a:t>
            </a:r>
            <a:r>
              <a:rPr lang="id-ID" sz="1600" dirty="0">
                <a:hlinkClick r:id="rId4"/>
              </a:rPr>
              <a:t>/</a:t>
            </a:r>
            <a:r>
              <a:rPr lang="id-ID" sz="1600" dirty="0" err="1">
                <a:hlinkClick r:id="rId4"/>
              </a:rPr>
              <a:t>jupyter-labs-webscraping.ipynb</a:t>
            </a:r>
            <a:r>
              <a:rPr lang="id-ID" sz="1600" dirty="0">
                <a:hlinkClick r:id="rId4"/>
              </a:rPr>
              <a:t> </a:t>
            </a:r>
            <a:r>
              <a:rPr lang="id-ID" sz="1600" dirty="0" err="1">
                <a:hlinkClick r:id="rId4"/>
              </a:rPr>
              <a:t>at</a:t>
            </a:r>
            <a:r>
              <a:rPr lang="id-ID" sz="1600" dirty="0">
                <a:hlinkClick r:id="rId4"/>
              </a:rPr>
              <a:t> main · </a:t>
            </a:r>
            <a:r>
              <a:rPr lang="id-ID" sz="1600" dirty="0" err="1">
                <a:hlinkClick r:id="rId4"/>
              </a:rPr>
              <a:t>bil-lekid</a:t>
            </a:r>
            <a:r>
              <a:rPr lang="id-ID" sz="1600" dirty="0">
                <a:hlinkClick r:id="rId4"/>
              </a:rPr>
              <a:t>/IBM-Data-</a:t>
            </a:r>
            <a:r>
              <a:rPr lang="id-ID" sz="1600" dirty="0" err="1">
                <a:hlinkClick r:id="rId4"/>
              </a:rPr>
              <a:t>Science</a:t>
            </a:r>
            <a:r>
              <a:rPr lang="id-ID" sz="1600" dirty="0">
                <a:hlinkClick r:id="rId4"/>
              </a:rPr>
              <a:t>-</a:t>
            </a:r>
            <a:r>
              <a:rPr lang="id-ID" sz="1600" dirty="0" err="1">
                <a:hlinkClick r:id="rId4"/>
              </a:rPr>
              <a:t>Applied</a:t>
            </a:r>
            <a:r>
              <a:rPr lang="id-ID" sz="1600" dirty="0">
                <a:hlinkClick r:id="rId4"/>
              </a:rPr>
              <a:t>-Data-</a:t>
            </a:r>
            <a:r>
              <a:rPr lang="id-ID" sz="1600" dirty="0" err="1">
                <a:hlinkClick r:id="rId4"/>
              </a:rPr>
              <a:t>Science</a:t>
            </a:r>
            <a:r>
              <a:rPr lang="id-ID" sz="1600" dirty="0">
                <a:hlinkClick r:id="rId4"/>
              </a:rPr>
              <a:t>-</a:t>
            </a:r>
            <a:r>
              <a:rPr lang="id-ID" sz="1600" dirty="0" err="1">
                <a:hlinkClick r:id="rId4"/>
              </a:rPr>
              <a:t>Capstone</a:t>
            </a:r>
            <a:r>
              <a:rPr lang="id-ID" sz="1600" dirty="0">
                <a:hlinkClick r:id="rId4"/>
              </a:rPr>
              <a:t> (github.com)</a:t>
            </a:r>
            <a:endParaRPr lang="id-ID" sz="1600" dirty="0"/>
          </a:p>
        </p:txBody>
      </p:sp>
    </p:spTree>
    <p:extLst>
      <p:ext uri="{BB962C8B-B14F-4D97-AF65-F5344CB8AC3E}">
        <p14:creationId xmlns:p14="http://schemas.microsoft.com/office/powerpoint/2010/main" val="3545463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050" name="Picture 2">
            <a:extLst>
              <a:ext uri="{FF2B5EF4-FFF2-40B4-BE49-F238E27FC236}">
                <a16:creationId xmlns:a16="http://schemas.microsoft.com/office/drawing/2014/main" id="{207D69AD-B820-3632-27ED-13BB8C70D3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1809750"/>
            <a:ext cx="8010525" cy="3238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DA2761D-E97C-2E3F-1B39-BE389ABC24D4}"/>
              </a:ext>
            </a:extLst>
          </p:cNvPr>
          <p:cNvSpPr txBox="1"/>
          <p:nvPr/>
        </p:nvSpPr>
        <p:spPr>
          <a:xfrm>
            <a:off x="765790" y="5043111"/>
            <a:ext cx="10660419" cy="584775"/>
          </a:xfrm>
          <a:prstGeom prst="rect">
            <a:avLst/>
          </a:prstGeom>
          <a:noFill/>
        </p:spPr>
        <p:txBody>
          <a:bodyPr wrap="square" rtlCol="0">
            <a:spAutoFit/>
          </a:bodyPr>
          <a:lstStyle/>
          <a:p>
            <a:pPr algn="ctr"/>
            <a:r>
              <a:rPr lang="id-ID" sz="1600" dirty="0">
                <a:hlinkClick r:id="rId4"/>
              </a:rPr>
              <a:t>IBM-Data-</a:t>
            </a:r>
            <a:r>
              <a:rPr lang="id-ID" sz="1600" dirty="0" err="1">
                <a:hlinkClick r:id="rId4"/>
              </a:rPr>
              <a:t>Science</a:t>
            </a:r>
            <a:r>
              <a:rPr lang="id-ID" sz="1600" dirty="0">
                <a:hlinkClick r:id="rId4"/>
              </a:rPr>
              <a:t>-</a:t>
            </a:r>
            <a:r>
              <a:rPr lang="id-ID" sz="1600" dirty="0" err="1">
                <a:hlinkClick r:id="rId4"/>
              </a:rPr>
              <a:t>Applied</a:t>
            </a:r>
            <a:r>
              <a:rPr lang="id-ID" sz="1600" dirty="0">
                <a:hlinkClick r:id="rId4"/>
              </a:rPr>
              <a:t>-Data-</a:t>
            </a:r>
            <a:r>
              <a:rPr lang="id-ID" sz="1600" dirty="0" err="1">
                <a:hlinkClick r:id="rId4"/>
              </a:rPr>
              <a:t>Science</a:t>
            </a:r>
            <a:r>
              <a:rPr lang="id-ID" sz="1600" dirty="0">
                <a:hlinkClick r:id="rId4"/>
              </a:rPr>
              <a:t>-</a:t>
            </a:r>
            <a:r>
              <a:rPr lang="id-ID" sz="1600" dirty="0" err="1">
                <a:hlinkClick r:id="rId4"/>
              </a:rPr>
              <a:t>Capstone</a:t>
            </a:r>
            <a:r>
              <a:rPr lang="id-ID" sz="1600" dirty="0">
                <a:hlinkClick r:id="rId4"/>
              </a:rPr>
              <a:t>/</a:t>
            </a:r>
            <a:r>
              <a:rPr lang="id-ID" sz="1600" dirty="0" err="1">
                <a:hlinkClick r:id="rId4"/>
              </a:rPr>
              <a:t>labs</a:t>
            </a:r>
            <a:r>
              <a:rPr lang="id-ID" sz="1600" dirty="0">
                <a:hlinkClick r:id="rId4"/>
              </a:rPr>
              <a:t>-</a:t>
            </a:r>
            <a:r>
              <a:rPr lang="id-ID" sz="1600" dirty="0" err="1">
                <a:hlinkClick r:id="rId4"/>
              </a:rPr>
              <a:t>jupyter</a:t>
            </a:r>
            <a:r>
              <a:rPr lang="id-ID" sz="1600" dirty="0">
                <a:hlinkClick r:id="rId4"/>
              </a:rPr>
              <a:t>-</a:t>
            </a:r>
            <a:r>
              <a:rPr lang="id-ID" sz="1600" dirty="0" err="1">
                <a:hlinkClick r:id="rId4"/>
              </a:rPr>
              <a:t>spacex</a:t>
            </a:r>
            <a:r>
              <a:rPr lang="id-ID" sz="1600" dirty="0">
                <a:hlinkClick r:id="rId4"/>
              </a:rPr>
              <a:t>-Data </a:t>
            </a:r>
            <a:r>
              <a:rPr lang="id-ID" sz="1600" dirty="0" err="1">
                <a:hlinkClick r:id="rId4"/>
              </a:rPr>
              <a:t>wrangling.ipynb</a:t>
            </a:r>
            <a:r>
              <a:rPr lang="id-ID" sz="1600" dirty="0">
                <a:hlinkClick r:id="rId4"/>
              </a:rPr>
              <a:t> </a:t>
            </a:r>
            <a:r>
              <a:rPr lang="id-ID" sz="1600" dirty="0" err="1">
                <a:hlinkClick r:id="rId4"/>
              </a:rPr>
              <a:t>at</a:t>
            </a:r>
            <a:r>
              <a:rPr lang="id-ID" sz="1600" dirty="0">
                <a:hlinkClick r:id="rId4"/>
              </a:rPr>
              <a:t> main · </a:t>
            </a:r>
            <a:r>
              <a:rPr lang="id-ID" sz="1600" dirty="0" err="1">
                <a:hlinkClick r:id="rId4"/>
              </a:rPr>
              <a:t>bil-lekid</a:t>
            </a:r>
            <a:r>
              <a:rPr lang="id-ID" sz="1600" dirty="0">
                <a:hlinkClick r:id="rId4"/>
              </a:rPr>
              <a:t>/IBM-Data-</a:t>
            </a:r>
            <a:r>
              <a:rPr lang="id-ID" sz="1600" dirty="0" err="1">
                <a:hlinkClick r:id="rId4"/>
              </a:rPr>
              <a:t>Science</a:t>
            </a:r>
            <a:r>
              <a:rPr lang="id-ID" sz="1600" dirty="0">
                <a:hlinkClick r:id="rId4"/>
              </a:rPr>
              <a:t>-</a:t>
            </a:r>
            <a:r>
              <a:rPr lang="id-ID" sz="1600" dirty="0" err="1">
                <a:hlinkClick r:id="rId4"/>
              </a:rPr>
              <a:t>Applied</a:t>
            </a:r>
            <a:r>
              <a:rPr lang="id-ID" sz="1600" dirty="0">
                <a:hlinkClick r:id="rId4"/>
              </a:rPr>
              <a:t>-Data-</a:t>
            </a:r>
            <a:r>
              <a:rPr lang="id-ID" sz="1600" dirty="0" err="1">
                <a:hlinkClick r:id="rId4"/>
              </a:rPr>
              <a:t>Science</a:t>
            </a:r>
            <a:r>
              <a:rPr lang="id-ID" sz="1600" dirty="0">
                <a:hlinkClick r:id="rId4"/>
              </a:rPr>
              <a:t>-</a:t>
            </a:r>
            <a:r>
              <a:rPr lang="id-ID" sz="1600" dirty="0" err="1">
                <a:hlinkClick r:id="rId4"/>
              </a:rPr>
              <a:t>Capstone</a:t>
            </a:r>
            <a:r>
              <a:rPr lang="id-ID" sz="1600" dirty="0">
                <a:hlinkClick r:id="rId4"/>
              </a:rPr>
              <a:t> (github.com)</a:t>
            </a:r>
            <a:endParaRPr lang="id-ID" sz="1600" dirty="0"/>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graphicFrame>
        <p:nvGraphicFramePr>
          <p:cNvPr id="6" name="Content Placeholder 5">
            <a:extLst>
              <a:ext uri="{FF2B5EF4-FFF2-40B4-BE49-F238E27FC236}">
                <a16:creationId xmlns:a16="http://schemas.microsoft.com/office/drawing/2014/main" id="{DC11C62D-9361-E687-1A40-A7F1B3A7D2C5}"/>
              </a:ext>
            </a:extLst>
          </p:cNvPr>
          <p:cNvGraphicFramePr>
            <a:graphicFrameLocks noGrp="1"/>
          </p:cNvGraphicFramePr>
          <p:nvPr>
            <p:ph idx="4294967295"/>
            <p:extLst>
              <p:ext uri="{D42A27DB-BD31-4B8C-83A1-F6EECF244321}">
                <p14:modId xmlns:p14="http://schemas.microsoft.com/office/powerpoint/2010/main" val="1513220185"/>
              </p:ext>
            </p:extLst>
          </p:nvPr>
        </p:nvGraphicFramePr>
        <p:xfrm>
          <a:off x="770010" y="1825625"/>
          <a:ext cx="974558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TextBox 6">
            <a:extLst>
              <a:ext uri="{FF2B5EF4-FFF2-40B4-BE49-F238E27FC236}">
                <a16:creationId xmlns:a16="http://schemas.microsoft.com/office/drawing/2014/main" id="{28344E43-B732-1221-0C61-D35FA6C9B9F0}"/>
              </a:ext>
            </a:extLst>
          </p:cNvPr>
          <p:cNvSpPr txBox="1"/>
          <p:nvPr/>
        </p:nvSpPr>
        <p:spPr>
          <a:xfrm>
            <a:off x="441569" y="6134823"/>
            <a:ext cx="10660419" cy="584775"/>
          </a:xfrm>
          <a:prstGeom prst="rect">
            <a:avLst/>
          </a:prstGeom>
          <a:noFill/>
        </p:spPr>
        <p:txBody>
          <a:bodyPr wrap="square" rtlCol="0">
            <a:spAutoFit/>
          </a:bodyPr>
          <a:lstStyle/>
          <a:p>
            <a:pPr algn="ctr"/>
            <a:r>
              <a:rPr lang="id-ID" sz="1600" dirty="0">
                <a:hlinkClick r:id="rId8"/>
              </a:rPr>
              <a:t>IBM-Data-</a:t>
            </a:r>
            <a:r>
              <a:rPr lang="id-ID" sz="1600" dirty="0" err="1">
                <a:hlinkClick r:id="rId8"/>
              </a:rPr>
              <a:t>Science</a:t>
            </a:r>
            <a:r>
              <a:rPr lang="id-ID" sz="1600" dirty="0">
                <a:hlinkClick r:id="rId8"/>
              </a:rPr>
              <a:t>-</a:t>
            </a:r>
            <a:r>
              <a:rPr lang="id-ID" sz="1600" dirty="0" err="1">
                <a:hlinkClick r:id="rId8"/>
              </a:rPr>
              <a:t>Applied</a:t>
            </a:r>
            <a:r>
              <a:rPr lang="id-ID" sz="1600" dirty="0">
                <a:hlinkClick r:id="rId8"/>
              </a:rPr>
              <a:t>-Data-</a:t>
            </a:r>
            <a:r>
              <a:rPr lang="id-ID" sz="1600" dirty="0" err="1">
                <a:hlinkClick r:id="rId8"/>
              </a:rPr>
              <a:t>Science</a:t>
            </a:r>
            <a:r>
              <a:rPr lang="id-ID" sz="1600" dirty="0">
                <a:hlinkClick r:id="rId8"/>
              </a:rPr>
              <a:t>-</a:t>
            </a:r>
            <a:r>
              <a:rPr lang="id-ID" sz="1600" dirty="0" err="1">
                <a:hlinkClick r:id="rId8"/>
              </a:rPr>
              <a:t>Capstone</a:t>
            </a:r>
            <a:r>
              <a:rPr lang="id-ID" sz="1600" dirty="0">
                <a:hlinkClick r:id="rId8"/>
              </a:rPr>
              <a:t>/</a:t>
            </a:r>
            <a:r>
              <a:rPr lang="id-ID" sz="1600" dirty="0" err="1">
                <a:hlinkClick r:id="rId8"/>
              </a:rPr>
              <a:t>jupyter-labs-eda-dataviz.ipynb</a:t>
            </a:r>
            <a:r>
              <a:rPr lang="id-ID" sz="1600" dirty="0">
                <a:hlinkClick r:id="rId8"/>
              </a:rPr>
              <a:t> </a:t>
            </a:r>
            <a:r>
              <a:rPr lang="id-ID" sz="1600" dirty="0" err="1">
                <a:hlinkClick r:id="rId8"/>
              </a:rPr>
              <a:t>at</a:t>
            </a:r>
            <a:r>
              <a:rPr lang="id-ID" sz="1600" dirty="0">
                <a:hlinkClick r:id="rId8"/>
              </a:rPr>
              <a:t> main · </a:t>
            </a:r>
            <a:r>
              <a:rPr lang="id-ID" sz="1600" dirty="0" err="1">
                <a:hlinkClick r:id="rId8"/>
              </a:rPr>
              <a:t>bil-lekid</a:t>
            </a:r>
            <a:r>
              <a:rPr lang="id-ID" sz="1600" dirty="0">
                <a:hlinkClick r:id="rId8"/>
              </a:rPr>
              <a:t>/IBM-Data-</a:t>
            </a:r>
            <a:r>
              <a:rPr lang="id-ID" sz="1600" dirty="0" err="1">
                <a:hlinkClick r:id="rId8"/>
              </a:rPr>
              <a:t>Science</a:t>
            </a:r>
            <a:r>
              <a:rPr lang="id-ID" sz="1600" dirty="0">
                <a:hlinkClick r:id="rId8"/>
              </a:rPr>
              <a:t>-</a:t>
            </a:r>
            <a:r>
              <a:rPr lang="id-ID" sz="1600" dirty="0" err="1">
                <a:hlinkClick r:id="rId8"/>
              </a:rPr>
              <a:t>Applied</a:t>
            </a:r>
            <a:r>
              <a:rPr lang="id-ID" sz="1600" dirty="0">
                <a:hlinkClick r:id="rId8"/>
              </a:rPr>
              <a:t>-Data-</a:t>
            </a:r>
            <a:r>
              <a:rPr lang="id-ID" sz="1600" dirty="0" err="1">
                <a:hlinkClick r:id="rId8"/>
              </a:rPr>
              <a:t>Science</a:t>
            </a:r>
            <a:r>
              <a:rPr lang="id-ID" sz="1600" dirty="0">
                <a:hlinkClick r:id="rId8"/>
              </a:rPr>
              <a:t>-</a:t>
            </a:r>
            <a:r>
              <a:rPr lang="id-ID" sz="1600" dirty="0" err="1">
                <a:hlinkClick r:id="rId8"/>
              </a:rPr>
              <a:t>Capstone</a:t>
            </a:r>
            <a:r>
              <a:rPr lang="id-ID" sz="1600" dirty="0">
                <a:hlinkClick r:id="rId8"/>
              </a:rPr>
              <a:t> (github.com)</a:t>
            </a:r>
            <a:endParaRPr lang="id-ID" sz="1600" dirty="0"/>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Scatter Plot</a:t>
            </a:r>
          </a:p>
        </p:txBody>
      </p:sp>
      <p:pic>
        <p:nvPicPr>
          <p:cNvPr id="5" name="Picture 4">
            <a:extLst>
              <a:ext uri="{FF2B5EF4-FFF2-40B4-BE49-F238E27FC236}">
                <a16:creationId xmlns:a16="http://schemas.microsoft.com/office/drawing/2014/main" id="{85D13DA5-92D9-8C2D-6331-9D1E20ED9F26}"/>
              </a:ext>
            </a:extLst>
          </p:cNvPr>
          <p:cNvPicPr>
            <a:picLocks noChangeAspect="1"/>
          </p:cNvPicPr>
          <p:nvPr/>
        </p:nvPicPr>
        <p:blipFill>
          <a:blip r:embed="rId3"/>
          <a:stretch>
            <a:fillRect/>
          </a:stretch>
        </p:blipFill>
        <p:spPr>
          <a:xfrm>
            <a:off x="0" y="1300216"/>
            <a:ext cx="12192000" cy="2520208"/>
          </a:xfrm>
          <a:prstGeom prst="rect">
            <a:avLst/>
          </a:prstGeom>
        </p:spPr>
      </p:pic>
      <p:pic>
        <p:nvPicPr>
          <p:cNvPr id="8" name="Picture 7">
            <a:extLst>
              <a:ext uri="{FF2B5EF4-FFF2-40B4-BE49-F238E27FC236}">
                <a16:creationId xmlns:a16="http://schemas.microsoft.com/office/drawing/2014/main" id="{5644934C-4F4D-ADF3-E044-9E89DE906F2F}"/>
              </a:ext>
            </a:extLst>
          </p:cNvPr>
          <p:cNvPicPr>
            <a:picLocks noChangeAspect="1"/>
          </p:cNvPicPr>
          <p:nvPr/>
        </p:nvPicPr>
        <p:blipFill>
          <a:blip r:embed="rId4"/>
          <a:stretch>
            <a:fillRect/>
          </a:stretch>
        </p:blipFill>
        <p:spPr>
          <a:xfrm>
            <a:off x="0" y="3818657"/>
            <a:ext cx="5643597" cy="2825496"/>
          </a:xfrm>
          <a:prstGeom prst="rect">
            <a:avLst/>
          </a:prstGeom>
        </p:spPr>
      </p:pic>
      <p:pic>
        <p:nvPicPr>
          <p:cNvPr id="10" name="Picture 9">
            <a:extLst>
              <a:ext uri="{FF2B5EF4-FFF2-40B4-BE49-F238E27FC236}">
                <a16:creationId xmlns:a16="http://schemas.microsoft.com/office/drawing/2014/main" id="{F908AC11-10F4-FC79-5C40-DCA99B524393}"/>
              </a:ext>
            </a:extLst>
          </p:cNvPr>
          <p:cNvPicPr>
            <a:picLocks noChangeAspect="1"/>
          </p:cNvPicPr>
          <p:nvPr/>
        </p:nvPicPr>
        <p:blipFill>
          <a:blip r:embed="rId5"/>
          <a:stretch>
            <a:fillRect/>
          </a:stretch>
        </p:blipFill>
        <p:spPr>
          <a:xfrm>
            <a:off x="5643597" y="3818657"/>
            <a:ext cx="5643594" cy="2825496"/>
          </a:xfrm>
          <a:prstGeom prst="rect">
            <a:avLst/>
          </a:prstGeom>
        </p:spPr>
      </p:pic>
    </p:spTree>
    <p:extLst>
      <p:ext uri="{BB962C8B-B14F-4D97-AF65-F5344CB8AC3E}">
        <p14:creationId xmlns:p14="http://schemas.microsoft.com/office/powerpoint/2010/main" val="2119914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Scatter Plot Continuation</a:t>
            </a:r>
          </a:p>
        </p:txBody>
      </p:sp>
      <p:pic>
        <p:nvPicPr>
          <p:cNvPr id="6" name="Picture 5">
            <a:extLst>
              <a:ext uri="{FF2B5EF4-FFF2-40B4-BE49-F238E27FC236}">
                <a16:creationId xmlns:a16="http://schemas.microsoft.com/office/drawing/2014/main" id="{C3A71135-F4AD-F43A-5211-175231639792}"/>
              </a:ext>
            </a:extLst>
          </p:cNvPr>
          <p:cNvPicPr>
            <a:picLocks noChangeAspect="1"/>
          </p:cNvPicPr>
          <p:nvPr/>
        </p:nvPicPr>
        <p:blipFill>
          <a:blip r:embed="rId3"/>
          <a:stretch>
            <a:fillRect/>
          </a:stretch>
        </p:blipFill>
        <p:spPr>
          <a:xfrm>
            <a:off x="302088" y="2111884"/>
            <a:ext cx="5794136" cy="2889504"/>
          </a:xfrm>
          <a:prstGeom prst="rect">
            <a:avLst/>
          </a:prstGeom>
        </p:spPr>
      </p:pic>
      <p:pic>
        <p:nvPicPr>
          <p:cNvPr id="9" name="Picture 8">
            <a:extLst>
              <a:ext uri="{FF2B5EF4-FFF2-40B4-BE49-F238E27FC236}">
                <a16:creationId xmlns:a16="http://schemas.microsoft.com/office/drawing/2014/main" id="{54887820-8698-AC1D-46EB-7D5F9DB3AE44}"/>
              </a:ext>
            </a:extLst>
          </p:cNvPr>
          <p:cNvPicPr>
            <a:picLocks noChangeAspect="1"/>
          </p:cNvPicPr>
          <p:nvPr/>
        </p:nvPicPr>
        <p:blipFill>
          <a:blip r:embed="rId4"/>
          <a:stretch>
            <a:fillRect/>
          </a:stretch>
        </p:blipFill>
        <p:spPr>
          <a:xfrm>
            <a:off x="6096448" y="2111884"/>
            <a:ext cx="5794136" cy="2889504"/>
          </a:xfrm>
          <a:prstGeom prst="rect">
            <a:avLst/>
          </a:prstGeom>
        </p:spPr>
      </p:pic>
    </p:spTree>
    <p:extLst>
      <p:ext uri="{BB962C8B-B14F-4D97-AF65-F5344CB8AC3E}">
        <p14:creationId xmlns:p14="http://schemas.microsoft.com/office/powerpoint/2010/main" val="2248378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Bar Chart</a:t>
            </a:r>
          </a:p>
        </p:txBody>
      </p:sp>
      <p:pic>
        <p:nvPicPr>
          <p:cNvPr id="5" name="Picture 4">
            <a:extLst>
              <a:ext uri="{FF2B5EF4-FFF2-40B4-BE49-F238E27FC236}">
                <a16:creationId xmlns:a16="http://schemas.microsoft.com/office/drawing/2014/main" id="{8D39DB68-9E46-8CD7-EAC1-96995CD35317}"/>
              </a:ext>
            </a:extLst>
          </p:cNvPr>
          <p:cNvPicPr>
            <a:picLocks noChangeAspect="1"/>
          </p:cNvPicPr>
          <p:nvPr/>
        </p:nvPicPr>
        <p:blipFill>
          <a:blip r:embed="rId3"/>
          <a:stretch>
            <a:fillRect/>
          </a:stretch>
        </p:blipFill>
        <p:spPr>
          <a:xfrm>
            <a:off x="3206400" y="1520045"/>
            <a:ext cx="5779199" cy="4907166"/>
          </a:xfrm>
          <a:prstGeom prst="rect">
            <a:avLst/>
          </a:prstGeom>
        </p:spPr>
      </p:pic>
    </p:spTree>
    <p:extLst>
      <p:ext uri="{BB962C8B-B14F-4D97-AF65-F5344CB8AC3E}">
        <p14:creationId xmlns:p14="http://schemas.microsoft.com/office/powerpoint/2010/main" val="2506486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Line Chart</a:t>
            </a:r>
          </a:p>
        </p:txBody>
      </p:sp>
      <p:pic>
        <p:nvPicPr>
          <p:cNvPr id="5" name="Picture 4">
            <a:extLst>
              <a:ext uri="{FF2B5EF4-FFF2-40B4-BE49-F238E27FC236}">
                <a16:creationId xmlns:a16="http://schemas.microsoft.com/office/drawing/2014/main" id="{8D39DB68-9E46-8CD7-EAC1-96995CD35317}"/>
              </a:ext>
            </a:extLst>
          </p:cNvPr>
          <p:cNvPicPr>
            <a:picLocks noChangeAspect="1"/>
          </p:cNvPicPr>
          <p:nvPr/>
        </p:nvPicPr>
        <p:blipFill>
          <a:blip r:embed="rId3"/>
          <a:srcRect/>
          <a:stretch/>
        </p:blipFill>
        <p:spPr>
          <a:xfrm>
            <a:off x="1363395" y="1316064"/>
            <a:ext cx="9328831" cy="4910328"/>
          </a:xfrm>
          <a:prstGeom prst="rect">
            <a:avLst/>
          </a:prstGeom>
        </p:spPr>
      </p:pic>
    </p:spTree>
    <p:extLst>
      <p:ext uri="{BB962C8B-B14F-4D97-AF65-F5344CB8AC3E}">
        <p14:creationId xmlns:p14="http://schemas.microsoft.com/office/powerpoint/2010/main" val="3080152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6719"/>
            <a:ext cx="9745589" cy="4749673"/>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Display names of unique launch sites in the space mission</a:t>
            </a:r>
          </a:p>
          <a:p>
            <a:pPr>
              <a:lnSpc>
                <a:spcPct val="100000"/>
              </a:lnSpc>
              <a:spcBef>
                <a:spcPts val="1400"/>
              </a:spcBef>
            </a:pPr>
            <a:r>
              <a:rPr lang="en-US" sz="2200" dirty="0">
                <a:solidFill>
                  <a:schemeClr val="accent3">
                    <a:lumMod val="25000"/>
                  </a:schemeClr>
                </a:solidFill>
                <a:latin typeface="Abadi"/>
              </a:rPr>
              <a:t>Display 5 records where launch sites begin with the string ‘CCA’</a:t>
            </a:r>
          </a:p>
          <a:p>
            <a:pPr>
              <a:lnSpc>
                <a:spcPct val="100000"/>
              </a:lnSpc>
              <a:spcBef>
                <a:spcPts val="1400"/>
              </a:spcBef>
            </a:pPr>
            <a:r>
              <a:rPr lang="en-US" sz="2200" dirty="0">
                <a:solidFill>
                  <a:schemeClr val="accent3">
                    <a:lumMod val="25000"/>
                  </a:schemeClr>
                </a:solidFill>
                <a:latin typeface="Abadi"/>
              </a:rPr>
              <a:t>Display the total payload mass carried by boosters launched by NASA (CRS)</a:t>
            </a:r>
          </a:p>
          <a:p>
            <a:pPr>
              <a:lnSpc>
                <a:spcPct val="100000"/>
              </a:lnSpc>
              <a:spcBef>
                <a:spcPts val="1400"/>
              </a:spcBef>
            </a:pPr>
            <a:r>
              <a:rPr lang="en-US" sz="2200" dirty="0">
                <a:solidFill>
                  <a:schemeClr val="accent3">
                    <a:lumMod val="25000"/>
                  </a:schemeClr>
                </a:solidFill>
                <a:latin typeface="Abadi" panose="020B0604020104020204" pitchFamily="34" charset="0"/>
              </a:rPr>
              <a:t>Display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List the date when the first </a:t>
            </a:r>
            <a:r>
              <a:rPr lang="en-US" sz="2200" dirty="0" err="1">
                <a:solidFill>
                  <a:schemeClr val="accent3">
                    <a:lumMod val="25000"/>
                  </a:schemeClr>
                </a:solidFill>
                <a:latin typeface="Abadi" panose="020B0604020104020204" pitchFamily="34" charset="0"/>
              </a:rPr>
              <a:t>succesful</a:t>
            </a:r>
            <a:r>
              <a:rPr lang="en-US" sz="2200" dirty="0">
                <a:solidFill>
                  <a:schemeClr val="accent3">
                    <a:lumMod val="25000"/>
                  </a:schemeClr>
                </a:solidFill>
                <a:latin typeface="Abadi" panose="020B0604020104020204" pitchFamily="34" charset="0"/>
              </a:rPr>
              <a:t> landing outcome in ground pad was achieved.</a:t>
            </a:r>
          </a:p>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a:lnSpc>
                <a:spcPct val="100000"/>
              </a:lnSpc>
              <a:spcBef>
                <a:spcPts val="1400"/>
              </a:spcBef>
            </a:pPr>
            <a:r>
              <a:rPr lang="en-US" sz="2200" dirty="0">
                <a:solidFill>
                  <a:schemeClr val="accent3">
                    <a:lumMod val="25000"/>
                  </a:schemeClr>
                </a:solidFill>
                <a:latin typeface="Abadi" panose="020B0604020104020204" pitchFamily="34" charset="0"/>
              </a:rPr>
              <a:t>List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versions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List the records which will display the month names, failure </a:t>
            </a:r>
            <a:r>
              <a:rPr lang="en-US" sz="2200" dirty="0" err="1">
                <a:solidFill>
                  <a:schemeClr val="accent3">
                    <a:lumMod val="25000"/>
                  </a:schemeClr>
                </a:solidFill>
                <a:latin typeface="Abadi" panose="020B0604020104020204" pitchFamily="34" charset="0"/>
              </a:rPr>
              <a:t>landing_outcomes</a:t>
            </a:r>
            <a:r>
              <a:rPr lang="en-US" sz="2200" dirty="0">
                <a:solidFill>
                  <a:schemeClr val="accent3">
                    <a:lumMod val="25000"/>
                  </a:schemeClr>
                </a:solidFill>
                <a:latin typeface="Abadi" panose="020B0604020104020204" pitchFamily="34" charset="0"/>
              </a:rPr>
              <a:t> in drone ship ,booster versions,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for the months in year 2015.</a:t>
            </a:r>
          </a:p>
          <a:p>
            <a:pPr>
              <a:lnSpc>
                <a:spcPct val="100000"/>
              </a:lnSpc>
              <a:spcBef>
                <a:spcPts val="1400"/>
              </a:spcBef>
            </a:pPr>
            <a:r>
              <a:rPr lang="en-US" sz="2200" dirty="0">
                <a:solidFill>
                  <a:schemeClr val="accent3">
                    <a:lumMod val="25000"/>
                  </a:schemeClr>
                </a:solidFill>
                <a:latin typeface="Abadi" panose="020B0604020104020204" pitchFamily="34" charset="0"/>
              </a:rPr>
              <a:t>Rank the  count of  successful </a:t>
            </a:r>
            <a:r>
              <a:rPr lang="en-US" sz="2200" dirty="0" err="1">
                <a:solidFill>
                  <a:schemeClr val="accent3">
                    <a:lumMod val="25000"/>
                  </a:schemeClr>
                </a:solidFill>
                <a:latin typeface="Abadi" panose="020B0604020104020204" pitchFamily="34" charset="0"/>
              </a:rPr>
              <a:t>landing_outcomes</a:t>
            </a:r>
            <a:r>
              <a:rPr lang="en-US" sz="2200" dirty="0">
                <a:solidFill>
                  <a:schemeClr val="accent3">
                    <a:lumMod val="25000"/>
                  </a:schemeClr>
                </a:solidFill>
                <a:latin typeface="Abadi" panose="020B0604020104020204" pitchFamily="34" charset="0"/>
              </a:rPr>
              <a:t> between the date 04-06-2010 and 20-03-2017 in descending order</a:t>
            </a: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67FAEDFC-09A0-D375-22B0-890D598EDF4B}"/>
              </a:ext>
            </a:extLst>
          </p:cNvPr>
          <p:cNvSpPr txBox="1"/>
          <p:nvPr/>
        </p:nvSpPr>
        <p:spPr>
          <a:xfrm>
            <a:off x="441569" y="6134823"/>
            <a:ext cx="10660419" cy="584775"/>
          </a:xfrm>
          <a:prstGeom prst="rect">
            <a:avLst/>
          </a:prstGeom>
          <a:noFill/>
        </p:spPr>
        <p:txBody>
          <a:bodyPr wrap="square" rtlCol="0">
            <a:spAutoFit/>
          </a:bodyPr>
          <a:lstStyle/>
          <a:p>
            <a:pPr algn="ctr"/>
            <a:r>
              <a:rPr lang="id-ID" sz="1600" dirty="0">
                <a:hlinkClick r:id="rId3"/>
              </a:rPr>
              <a:t>IBM-Data-</a:t>
            </a:r>
            <a:r>
              <a:rPr lang="id-ID" sz="1600" dirty="0" err="1">
                <a:hlinkClick r:id="rId3"/>
              </a:rPr>
              <a:t>Science</a:t>
            </a:r>
            <a:r>
              <a:rPr lang="id-ID" sz="1600" dirty="0">
                <a:hlinkClick r:id="rId3"/>
              </a:rPr>
              <a:t>-</a:t>
            </a:r>
            <a:r>
              <a:rPr lang="id-ID" sz="1600" dirty="0" err="1">
                <a:hlinkClick r:id="rId3"/>
              </a:rPr>
              <a:t>Applied</a:t>
            </a:r>
            <a:r>
              <a:rPr lang="id-ID" sz="1600" dirty="0">
                <a:hlinkClick r:id="rId3"/>
              </a:rPr>
              <a:t>-Data-</a:t>
            </a:r>
            <a:r>
              <a:rPr lang="id-ID" sz="1600" dirty="0" err="1">
                <a:hlinkClick r:id="rId3"/>
              </a:rPr>
              <a:t>Science</a:t>
            </a:r>
            <a:r>
              <a:rPr lang="id-ID" sz="1600" dirty="0">
                <a:hlinkClick r:id="rId3"/>
              </a:rPr>
              <a:t>-</a:t>
            </a:r>
            <a:r>
              <a:rPr lang="id-ID" sz="1600" dirty="0" err="1">
                <a:hlinkClick r:id="rId3"/>
              </a:rPr>
              <a:t>Capstone</a:t>
            </a:r>
            <a:r>
              <a:rPr lang="id-ID" sz="1600" dirty="0">
                <a:hlinkClick r:id="rId3"/>
              </a:rPr>
              <a:t>/</a:t>
            </a:r>
            <a:r>
              <a:rPr lang="id-ID" sz="1600" dirty="0" err="1">
                <a:hlinkClick r:id="rId3"/>
              </a:rPr>
              <a:t>jupyter-labs-eda-sql-coursera_sqllite.ipynb</a:t>
            </a:r>
            <a:r>
              <a:rPr lang="id-ID" sz="1600" dirty="0">
                <a:hlinkClick r:id="rId3"/>
              </a:rPr>
              <a:t> </a:t>
            </a:r>
            <a:r>
              <a:rPr lang="id-ID" sz="1600" dirty="0" err="1">
                <a:hlinkClick r:id="rId3"/>
              </a:rPr>
              <a:t>at</a:t>
            </a:r>
            <a:r>
              <a:rPr lang="id-ID" sz="1600" dirty="0">
                <a:hlinkClick r:id="rId3"/>
              </a:rPr>
              <a:t> main · </a:t>
            </a:r>
            <a:r>
              <a:rPr lang="id-ID" sz="1600" dirty="0" err="1">
                <a:hlinkClick r:id="rId3"/>
              </a:rPr>
              <a:t>bil-lekid</a:t>
            </a:r>
            <a:r>
              <a:rPr lang="id-ID" sz="1600" dirty="0">
                <a:hlinkClick r:id="rId3"/>
              </a:rPr>
              <a:t>/IBM-Data-</a:t>
            </a:r>
            <a:r>
              <a:rPr lang="id-ID" sz="1600" dirty="0" err="1">
                <a:hlinkClick r:id="rId3"/>
              </a:rPr>
              <a:t>Science</a:t>
            </a:r>
            <a:r>
              <a:rPr lang="id-ID" sz="1600" dirty="0">
                <a:hlinkClick r:id="rId3"/>
              </a:rPr>
              <a:t>-</a:t>
            </a:r>
            <a:r>
              <a:rPr lang="id-ID" sz="1600" dirty="0" err="1">
                <a:hlinkClick r:id="rId3"/>
              </a:rPr>
              <a:t>Applied</a:t>
            </a:r>
            <a:r>
              <a:rPr lang="id-ID" sz="1600" dirty="0">
                <a:hlinkClick r:id="rId3"/>
              </a:rPr>
              <a:t>-Data-</a:t>
            </a:r>
            <a:r>
              <a:rPr lang="id-ID" sz="1600" dirty="0" err="1">
                <a:hlinkClick r:id="rId3"/>
              </a:rPr>
              <a:t>Science</a:t>
            </a:r>
            <a:r>
              <a:rPr lang="id-ID" sz="1600" dirty="0">
                <a:hlinkClick r:id="rId3"/>
              </a:rPr>
              <a:t>-</a:t>
            </a:r>
            <a:r>
              <a:rPr lang="id-ID" sz="1600" dirty="0" err="1">
                <a:hlinkClick r:id="rId3"/>
              </a:rPr>
              <a:t>Capstone</a:t>
            </a:r>
            <a:r>
              <a:rPr lang="id-ID" sz="1600" dirty="0">
                <a:hlinkClick r:id="rId3"/>
              </a:rPr>
              <a:t> (github.com)</a:t>
            </a:r>
            <a:endParaRPr lang="id-ID" sz="1600" dirty="0"/>
          </a:p>
        </p:txBody>
      </p:sp>
    </p:spTree>
    <p:extLst>
      <p:ext uri="{BB962C8B-B14F-4D97-AF65-F5344CB8AC3E}">
        <p14:creationId xmlns:p14="http://schemas.microsoft.com/office/powerpoint/2010/main" val="1578726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graphicFrame>
        <p:nvGraphicFramePr>
          <p:cNvPr id="2" name="Content Placeholder 1">
            <a:extLst>
              <a:ext uri="{FF2B5EF4-FFF2-40B4-BE49-F238E27FC236}">
                <a16:creationId xmlns:a16="http://schemas.microsoft.com/office/drawing/2014/main" id="{A3603D47-DB0B-2B4C-6622-150BAD9F90A4}"/>
              </a:ext>
            </a:extLst>
          </p:cNvPr>
          <p:cNvGraphicFramePr>
            <a:graphicFrameLocks noGrp="1"/>
          </p:cNvGraphicFramePr>
          <p:nvPr>
            <p:ph idx="4294967295"/>
            <p:extLst>
              <p:ext uri="{D42A27DB-BD31-4B8C-83A1-F6EECF244321}">
                <p14:modId xmlns:p14="http://schemas.microsoft.com/office/powerpoint/2010/main" val="1564126130"/>
              </p:ext>
            </p:extLst>
          </p:nvPr>
        </p:nvGraphicFramePr>
        <p:xfrm>
          <a:off x="109728" y="1298183"/>
          <a:ext cx="11972544" cy="51290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401799EE-0044-60CD-C992-6FA0A7C72737}"/>
              </a:ext>
            </a:extLst>
          </p:cNvPr>
          <p:cNvSpPr txBox="1"/>
          <p:nvPr/>
        </p:nvSpPr>
        <p:spPr>
          <a:xfrm>
            <a:off x="441569" y="6134823"/>
            <a:ext cx="10660419" cy="584775"/>
          </a:xfrm>
          <a:prstGeom prst="rect">
            <a:avLst/>
          </a:prstGeom>
          <a:noFill/>
        </p:spPr>
        <p:txBody>
          <a:bodyPr wrap="square" rtlCol="0">
            <a:spAutoFit/>
          </a:bodyPr>
          <a:lstStyle/>
          <a:p>
            <a:pPr algn="ctr"/>
            <a:r>
              <a:rPr lang="id-ID" sz="1600" dirty="0">
                <a:hlinkClick r:id="rId8"/>
              </a:rPr>
              <a:t>IBM-Data-</a:t>
            </a:r>
            <a:r>
              <a:rPr lang="id-ID" sz="1600" dirty="0" err="1">
                <a:hlinkClick r:id="rId8"/>
              </a:rPr>
              <a:t>Science</a:t>
            </a:r>
            <a:r>
              <a:rPr lang="id-ID" sz="1600" dirty="0">
                <a:hlinkClick r:id="rId8"/>
              </a:rPr>
              <a:t>-</a:t>
            </a:r>
            <a:r>
              <a:rPr lang="id-ID" sz="1600" dirty="0" err="1">
                <a:hlinkClick r:id="rId8"/>
              </a:rPr>
              <a:t>Applied</a:t>
            </a:r>
            <a:r>
              <a:rPr lang="id-ID" sz="1600" dirty="0">
                <a:hlinkClick r:id="rId8"/>
              </a:rPr>
              <a:t>-Data-</a:t>
            </a:r>
            <a:r>
              <a:rPr lang="id-ID" sz="1600" dirty="0" err="1">
                <a:hlinkClick r:id="rId8"/>
              </a:rPr>
              <a:t>Science</a:t>
            </a:r>
            <a:r>
              <a:rPr lang="id-ID" sz="1600" dirty="0">
                <a:hlinkClick r:id="rId8"/>
              </a:rPr>
              <a:t>-</a:t>
            </a:r>
            <a:r>
              <a:rPr lang="id-ID" sz="1600" dirty="0" err="1">
                <a:hlinkClick r:id="rId8"/>
              </a:rPr>
              <a:t>Capstone</a:t>
            </a:r>
            <a:r>
              <a:rPr lang="id-ID" sz="1600" dirty="0">
                <a:hlinkClick r:id="rId8"/>
              </a:rPr>
              <a:t>/</a:t>
            </a:r>
            <a:r>
              <a:rPr lang="id-ID" sz="1600" dirty="0" err="1">
                <a:hlinkClick r:id="rId8"/>
              </a:rPr>
              <a:t>lab_jupyter_launch_site_location.ipynb</a:t>
            </a:r>
            <a:r>
              <a:rPr lang="id-ID" sz="1600" dirty="0">
                <a:hlinkClick r:id="rId8"/>
              </a:rPr>
              <a:t> </a:t>
            </a:r>
            <a:r>
              <a:rPr lang="id-ID" sz="1600" dirty="0" err="1">
                <a:hlinkClick r:id="rId8"/>
              </a:rPr>
              <a:t>at</a:t>
            </a:r>
            <a:r>
              <a:rPr lang="id-ID" sz="1600" dirty="0">
                <a:hlinkClick r:id="rId8"/>
              </a:rPr>
              <a:t> main · </a:t>
            </a:r>
            <a:r>
              <a:rPr lang="id-ID" sz="1600" dirty="0" err="1">
                <a:hlinkClick r:id="rId8"/>
              </a:rPr>
              <a:t>bil-lekid</a:t>
            </a:r>
            <a:r>
              <a:rPr lang="id-ID" sz="1600" dirty="0">
                <a:hlinkClick r:id="rId8"/>
              </a:rPr>
              <a:t>/IBM-Data-</a:t>
            </a:r>
            <a:r>
              <a:rPr lang="id-ID" sz="1600" dirty="0" err="1">
                <a:hlinkClick r:id="rId8"/>
              </a:rPr>
              <a:t>Science</a:t>
            </a:r>
            <a:r>
              <a:rPr lang="id-ID" sz="1600" dirty="0">
                <a:hlinkClick r:id="rId8"/>
              </a:rPr>
              <a:t>-</a:t>
            </a:r>
            <a:r>
              <a:rPr lang="id-ID" sz="1600" dirty="0" err="1">
                <a:hlinkClick r:id="rId8"/>
              </a:rPr>
              <a:t>Applied</a:t>
            </a:r>
            <a:r>
              <a:rPr lang="id-ID" sz="1600" dirty="0">
                <a:hlinkClick r:id="rId8"/>
              </a:rPr>
              <a:t>-Data-</a:t>
            </a:r>
            <a:r>
              <a:rPr lang="id-ID" sz="1600" dirty="0" err="1">
                <a:hlinkClick r:id="rId8"/>
              </a:rPr>
              <a:t>Science</a:t>
            </a:r>
            <a:r>
              <a:rPr lang="id-ID" sz="1600" dirty="0">
                <a:hlinkClick r:id="rId8"/>
              </a:rPr>
              <a:t>-</a:t>
            </a:r>
            <a:r>
              <a:rPr lang="id-ID" sz="1600" dirty="0" err="1">
                <a:hlinkClick r:id="rId8"/>
              </a:rPr>
              <a:t>Capstone</a:t>
            </a:r>
            <a:r>
              <a:rPr lang="id-ID" sz="1600" dirty="0">
                <a:hlinkClick r:id="rId8"/>
              </a:rPr>
              <a:t> (github.com)</a:t>
            </a:r>
            <a:endParaRPr lang="id-ID" sz="1600" dirty="0"/>
          </a:p>
        </p:txBody>
      </p:sp>
    </p:spTree>
    <p:extLst>
      <p:ext uri="{BB962C8B-B14F-4D97-AF65-F5344CB8AC3E}">
        <p14:creationId xmlns:p14="http://schemas.microsoft.com/office/powerpoint/2010/main" val="148114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a:p>
        </p:txBody>
      </p:sp>
      <p:graphicFrame>
        <p:nvGraphicFramePr>
          <p:cNvPr id="8" name="Content Placeholder 7">
            <a:extLst>
              <a:ext uri="{FF2B5EF4-FFF2-40B4-BE49-F238E27FC236}">
                <a16:creationId xmlns:a16="http://schemas.microsoft.com/office/drawing/2014/main" id="{C3372B42-CF2C-569B-6C9C-2E9E9F5C6A44}"/>
              </a:ext>
            </a:extLst>
          </p:cNvPr>
          <p:cNvGraphicFramePr>
            <a:graphicFrameLocks noGrp="1"/>
          </p:cNvGraphicFramePr>
          <p:nvPr>
            <p:ph idx="4294967295"/>
            <p:extLst>
              <p:ext uri="{D42A27DB-BD31-4B8C-83A1-F6EECF244321}">
                <p14:modId xmlns:p14="http://schemas.microsoft.com/office/powerpoint/2010/main" val="1746257278"/>
              </p:ext>
            </p:extLst>
          </p:nvPr>
        </p:nvGraphicFramePr>
        <p:xfrm>
          <a:off x="441569" y="1369166"/>
          <a:ext cx="4583333"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7" name="TextBox 6">
            <a:extLst>
              <a:ext uri="{FF2B5EF4-FFF2-40B4-BE49-F238E27FC236}">
                <a16:creationId xmlns:a16="http://schemas.microsoft.com/office/drawing/2014/main" id="{5FAB3B3A-DE00-2C3F-C86F-6D24529B1C1B}"/>
              </a:ext>
            </a:extLst>
          </p:cNvPr>
          <p:cNvSpPr txBox="1"/>
          <p:nvPr/>
        </p:nvSpPr>
        <p:spPr>
          <a:xfrm>
            <a:off x="441569" y="6134823"/>
            <a:ext cx="10660419" cy="584775"/>
          </a:xfrm>
          <a:prstGeom prst="rect">
            <a:avLst/>
          </a:prstGeom>
          <a:noFill/>
        </p:spPr>
        <p:txBody>
          <a:bodyPr wrap="square" rtlCol="0">
            <a:spAutoFit/>
          </a:bodyPr>
          <a:lstStyle/>
          <a:p>
            <a:pPr algn="ctr"/>
            <a:r>
              <a:rPr lang="id-ID" sz="1600" dirty="0">
                <a:hlinkClick r:id="rId8"/>
              </a:rPr>
              <a:t>IBM-Data-Science-Applied-Data-Science-Capstone/dashboard.py </a:t>
            </a:r>
            <a:r>
              <a:rPr lang="id-ID" sz="1600" dirty="0" err="1">
                <a:hlinkClick r:id="rId8"/>
              </a:rPr>
              <a:t>at</a:t>
            </a:r>
            <a:r>
              <a:rPr lang="id-ID" sz="1600" dirty="0">
                <a:hlinkClick r:id="rId8"/>
              </a:rPr>
              <a:t> main · </a:t>
            </a:r>
            <a:r>
              <a:rPr lang="id-ID" sz="1600" dirty="0" err="1">
                <a:hlinkClick r:id="rId8"/>
              </a:rPr>
              <a:t>bil-lekid</a:t>
            </a:r>
            <a:r>
              <a:rPr lang="id-ID" sz="1600" dirty="0">
                <a:hlinkClick r:id="rId8"/>
              </a:rPr>
              <a:t>/IBM-Data-</a:t>
            </a:r>
            <a:r>
              <a:rPr lang="id-ID" sz="1600" dirty="0" err="1">
                <a:hlinkClick r:id="rId8"/>
              </a:rPr>
              <a:t>Science</a:t>
            </a:r>
            <a:r>
              <a:rPr lang="id-ID" sz="1600" dirty="0">
                <a:hlinkClick r:id="rId8"/>
              </a:rPr>
              <a:t>-</a:t>
            </a:r>
            <a:r>
              <a:rPr lang="id-ID" sz="1600" dirty="0" err="1">
                <a:hlinkClick r:id="rId8"/>
              </a:rPr>
              <a:t>Applied</a:t>
            </a:r>
            <a:r>
              <a:rPr lang="id-ID" sz="1600" dirty="0">
                <a:hlinkClick r:id="rId8"/>
              </a:rPr>
              <a:t>-Data-</a:t>
            </a:r>
            <a:r>
              <a:rPr lang="id-ID" sz="1600" dirty="0" err="1">
                <a:hlinkClick r:id="rId8"/>
              </a:rPr>
              <a:t>Science</a:t>
            </a:r>
            <a:r>
              <a:rPr lang="id-ID" sz="1600" dirty="0">
                <a:hlinkClick r:id="rId8"/>
              </a:rPr>
              <a:t>-</a:t>
            </a:r>
            <a:r>
              <a:rPr lang="id-ID" sz="1600" dirty="0" err="1">
                <a:hlinkClick r:id="rId8"/>
              </a:rPr>
              <a:t>Capstone</a:t>
            </a:r>
            <a:r>
              <a:rPr lang="id-ID" sz="1600" dirty="0">
                <a:hlinkClick r:id="rId8"/>
              </a:rPr>
              <a:t> (github.com)</a:t>
            </a:r>
            <a:endParaRPr lang="id-ID" sz="1600" dirty="0"/>
          </a:p>
        </p:txBody>
      </p:sp>
      <p:pic>
        <p:nvPicPr>
          <p:cNvPr id="12" name="Picture 11">
            <a:extLst>
              <a:ext uri="{FF2B5EF4-FFF2-40B4-BE49-F238E27FC236}">
                <a16:creationId xmlns:a16="http://schemas.microsoft.com/office/drawing/2014/main" id="{2157171B-1AE5-DE3B-5987-8B0C6BD1F588}"/>
              </a:ext>
            </a:extLst>
          </p:cNvPr>
          <p:cNvPicPr>
            <a:picLocks noChangeAspect="1"/>
          </p:cNvPicPr>
          <p:nvPr/>
        </p:nvPicPr>
        <p:blipFill>
          <a:blip r:embed="rId9"/>
          <a:stretch>
            <a:fillRect/>
          </a:stretch>
        </p:blipFill>
        <p:spPr>
          <a:xfrm>
            <a:off x="5353345" y="1819985"/>
            <a:ext cx="6722853" cy="3449699"/>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1026" name="Picture 2">
            <a:extLst>
              <a:ext uri="{FF2B5EF4-FFF2-40B4-BE49-F238E27FC236}">
                <a16:creationId xmlns:a16="http://schemas.microsoft.com/office/drawing/2014/main" id="{C7DDA76B-9FE5-911E-98E9-EAF6DFB57110}"/>
              </a:ext>
            </a:extLst>
          </p:cNvPr>
          <p:cNvPicPr>
            <a:picLocks noChangeAspect="1" noChangeArrowheads="1"/>
          </p:cNvPicPr>
          <p:nvPr/>
        </p:nvPicPr>
        <p:blipFill>
          <a:blip r:embed="rId3"/>
          <a:srcRect/>
          <a:stretch/>
        </p:blipFill>
        <p:spPr bwMode="auto">
          <a:xfrm>
            <a:off x="749017" y="1752448"/>
            <a:ext cx="10693966" cy="33531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79141F-D87D-DF05-F630-10FA1B667A0C}"/>
              </a:ext>
            </a:extLst>
          </p:cNvPr>
          <p:cNvSpPr txBox="1"/>
          <p:nvPr/>
        </p:nvSpPr>
        <p:spPr>
          <a:xfrm>
            <a:off x="441569" y="6134823"/>
            <a:ext cx="10660419" cy="584775"/>
          </a:xfrm>
          <a:prstGeom prst="rect">
            <a:avLst/>
          </a:prstGeom>
          <a:noFill/>
        </p:spPr>
        <p:txBody>
          <a:bodyPr wrap="square" rtlCol="0">
            <a:spAutoFit/>
          </a:bodyPr>
          <a:lstStyle/>
          <a:p>
            <a:pPr algn="ctr"/>
            <a:r>
              <a:rPr lang="id-ID" sz="1600" dirty="0">
                <a:hlinkClick r:id="rId4"/>
              </a:rPr>
              <a:t>IBM-Data-Science-Applied-Data-Science-Capstone/dashboard.py </a:t>
            </a:r>
            <a:r>
              <a:rPr lang="id-ID" sz="1600" dirty="0" err="1">
                <a:hlinkClick r:id="rId4"/>
              </a:rPr>
              <a:t>at</a:t>
            </a:r>
            <a:r>
              <a:rPr lang="id-ID" sz="1600" dirty="0">
                <a:hlinkClick r:id="rId4"/>
              </a:rPr>
              <a:t> main · </a:t>
            </a:r>
            <a:r>
              <a:rPr lang="id-ID" sz="1600" dirty="0" err="1">
                <a:hlinkClick r:id="rId4"/>
              </a:rPr>
              <a:t>bil-lekid</a:t>
            </a:r>
            <a:r>
              <a:rPr lang="id-ID" sz="1600" dirty="0">
                <a:hlinkClick r:id="rId4"/>
              </a:rPr>
              <a:t>/IBM-Data-</a:t>
            </a:r>
            <a:r>
              <a:rPr lang="id-ID" sz="1600" dirty="0" err="1">
                <a:hlinkClick r:id="rId4"/>
              </a:rPr>
              <a:t>Science</a:t>
            </a:r>
            <a:r>
              <a:rPr lang="id-ID" sz="1600" dirty="0">
                <a:hlinkClick r:id="rId4"/>
              </a:rPr>
              <a:t>-</a:t>
            </a:r>
            <a:r>
              <a:rPr lang="id-ID" sz="1600" dirty="0" err="1">
                <a:hlinkClick r:id="rId4"/>
              </a:rPr>
              <a:t>Applied</a:t>
            </a:r>
            <a:r>
              <a:rPr lang="id-ID" sz="1600" dirty="0">
                <a:hlinkClick r:id="rId4"/>
              </a:rPr>
              <a:t>-Data-</a:t>
            </a:r>
            <a:r>
              <a:rPr lang="id-ID" sz="1600" dirty="0" err="1">
                <a:hlinkClick r:id="rId4"/>
              </a:rPr>
              <a:t>Science</a:t>
            </a:r>
            <a:r>
              <a:rPr lang="id-ID" sz="1600" dirty="0">
                <a:hlinkClick r:id="rId4"/>
              </a:rPr>
              <a:t>-</a:t>
            </a:r>
            <a:r>
              <a:rPr lang="id-ID" sz="1600" dirty="0" err="1">
                <a:hlinkClick r:id="rId4"/>
              </a:rPr>
              <a:t>Capstone</a:t>
            </a:r>
            <a:r>
              <a:rPr lang="id-ID" sz="1600" dirty="0">
                <a:hlinkClick r:id="rId4"/>
              </a:rPr>
              <a:t> (github.com)</a:t>
            </a:r>
            <a:endParaRPr lang="id-ID" sz="1600" dirty="0"/>
          </a:p>
        </p:txBody>
      </p:sp>
    </p:spTree>
    <p:extLst>
      <p:ext uri="{BB962C8B-B14F-4D97-AF65-F5344CB8AC3E}">
        <p14:creationId xmlns:p14="http://schemas.microsoft.com/office/powerpoint/2010/main" val="1813711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all the launch site as the flight number goes up, there are less unsuccessful landing.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F7C9C6F7-C3F7-D7DE-8574-15CB92F32FCA}"/>
              </a:ext>
            </a:extLst>
          </p:cNvPr>
          <p:cNvPicPr>
            <a:picLocks noChangeAspect="1"/>
          </p:cNvPicPr>
          <p:nvPr/>
        </p:nvPicPr>
        <p:blipFill>
          <a:blip r:embed="rId3"/>
          <a:stretch>
            <a:fillRect/>
          </a:stretch>
        </p:blipFill>
        <p:spPr>
          <a:xfrm>
            <a:off x="4924425" y="2143919"/>
            <a:ext cx="7267575" cy="363855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CCAFS SLC 40 launch site have a cluster of successful and unsuccessful landing in the range of 0 to 8000 kg payload mass, but at the range of 13000 to 16000 kg the success rate is 100 %</a:t>
            </a:r>
          </a:p>
          <a:p>
            <a:pPr>
              <a:lnSpc>
                <a:spcPct val="100000"/>
              </a:lnSpc>
              <a:spcBef>
                <a:spcPts val="1400"/>
              </a:spcBef>
            </a:pPr>
            <a:r>
              <a:rPr lang="en-US" sz="2200" dirty="0">
                <a:solidFill>
                  <a:schemeClr val="accent3">
                    <a:lumMod val="25000"/>
                  </a:schemeClr>
                </a:solidFill>
                <a:latin typeface="Abadi" panose="020B0604020104020204" pitchFamily="34" charset="0"/>
              </a:rPr>
              <a:t>For the other launch site there seems to be a random cluster of unsuccessful landing at different point. But as the payload mass goes up drastically, the success rate goes up.</a:t>
            </a:r>
          </a:p>
          <a:p>
            <a:pPr>
              <a:lnSpc>
                <a:spcPct val="100000"/>
              </a:lnSpc>
              <a:spcBef>
                <a:spcPts val="1400"/>
              </a:spcBef>
            </a:pPr>
            <a:r>
              <a:rPr lang="en-US" sz="2200" dirty="0">
                <a:solidFill>
                  <a:schemeClr val="accent3">
                    <a:lumMod val="25000"/>
                  </a:schemeClr>
                </a:solidFill>
                <a:latin typeface="Abadi" panose="020B0604020104020204" pitchFamily="34" charset="0"/>
              </a:rPr>
              <a:t>The sudden increase in payload mass like outlier might have been intentional since they finally found an optimal payload mass.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24E1B3E8-7204-D38A-D1A1-6181796802DC}"/>
              </a:ext>
            </a:extLst>
          </p:cNvPr>
          <p:cNvPicPr>
            <a:picLocks noChangeAspect="1"/>
          </p:cNvPicPr>
          <p:nvPr/>
        </p:nvPicPr>
        <p:blipFill>
          <a:blip r:embed="rId3"/>
          <a:srcRect/>
          <a:stretch/>
        </p:blipFill>
        <p:spPr>
          <a:xfrm>
            <a:off x="4924425" y="2143919"/>
            <a:ext cx="7267575" cy="363855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have been 100 % success rate on ES-L1, GEO, HEO, and SSO orbit.</a:t>
            </a:r>
          </a:p>
          <a:p>
            <a:pPr>
              <a:lnSpc>
                <a:spcPct val="100000"/>
              </a:lnSpc>
              <a:spcBef>
                <a:spcPts val="1400"/>
              </a:spcBef>
            </a:pPr>
            <a:r>
              <a:rPr lang="en-US" sz="2200" dirty="0">
                <a:solidFill>
                  <a:schemeClr val="accent3">
                    <a:lumMod val="25000"/>
                  </a:schemeClr>
                </a:solidFill>
                <a:latin typeface="Abadi" panose="020B0604020104020204" pitchFamily="34" charset="0"/>
              </a:rPr>
              <a:t>Other 6 orbits had success rate in the range of 0.85 to around 0.5.</a:t>
            </a:r>
          </a:p>
          <a:p>
            <a:pPr>
              <a:lnSpc>
                <a:spcPct val="100000"/>
              </a:lnSpc>
              <a:spcBef>
                <a:spcPts val="1400"/>
              </a:spcBef>
            </a:pPr>
            <a:r>
              <a:rPr lang="en-US" sz="2200" dirty="0">
                <a:solidFill>
                  <a:schemeClr val="accent3">
                    <a:lumMod val="25000"/>
                  </a:schemeClr>
                </a:solidFill>
                <a:latin typeface="Abadi" panose="020B0604020104020204" pitchFamily="34" charset="0"/>
              </a:rPr>
              <a:t>SO is the only orbit that had 0 %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F9560514-B068-DBE4-2CCD-203DBCFCB9C1}"/>
              </a:ext>
            </a:extLst>
          </p:cNvPr>
          <p:cNvPicPr>
            <a:picLocks noChangeAspect="1"/>
          </p:cNvPicPr>
          <p:nvPr/>
        </p:nvPicPr>
        <p:blipFill>
          <a:blip r:embed="rId3"/>
          <a:srcRect/>
          <a:stretch/>
        </p:blipFill>
        <p:spPr>
          <a:xfrm>
            <a:off x="5374257" y="1298899"/>
            <a:ext cx="5911354" cy="501938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SO orbit only had 1 attempt and it’s unsuccessful, no wonder the success rate is 0 %. </a:t>
            </a:r>
          </a:p>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have relatively low number compared to some orbits like GTO or ISS. To be exact ES-L1, GEO, and HEO only had 1 attempt and it is successful</a:t>
            </a:r>
          </a:p>
          <a:p>
            <a:pPr>
              <a:lnSpc>
                <a:spcPct val="100000"/>
              </a:lnSpc>
              <a:spcBef>
                <a:spcPts val="1400"/>
              </a:spcBef>
            </a:pPr>
            <a:r>
              <a:rPr lang="en-US" sz="2200" dirty="0">
                <a:solidFill>
                  <a:schemeClr val="accent3">
                    <a:lumMod val="25000"/>
                  </a:schemeClr>
                </a:solidFill>
                <a:latin typeface="Abadi" panose="020B0604020104020204" pitchFamily="34" charset="0"/>
              </a:rPr>
              <a:t>There seems to be a random cluster or points of unsuccessful mark placed in random places of the chart.</a:t>
            </a:r>
          </a:p>
          <a:p>
            <a:pPr>
              <a:lnSpc>
                <a:spcPct val="100000"/>
              </a:lnSpc>
              <a:spcBef>
                <a:spcPts val="1400"/>
              </a:spcBef>
            </a:pPr>
            <a:r>
              <a:rPr lang="en-US" sz="2200" dirty="0">
                <a:solidFill>
                  <a:schemeClr val="accent3">
                    <a:lumMod val="25000"/>
                  </a:schemeClr>
                </a:solidFill>
                <a:latin typeface="Abadi" panose="020B0604020104020204" pitchFamily="34" charset="0"/>
              </a:rPr>
              <a:t>Flight number and orbit doesn’t have any correlation.</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787CF6BC-4E2B-105F-DC7C-4451DD41AD28}"/>
              </a:ext>
            </a:extLst>
          </p:cNvPr>
          <p:cNvPicPr>
            <a:picLocks noChangeAspect="1"/>
          </p:cNvPicPr>
          <p:nvPr/>
        </p:nvPicPr>
        <p:blipFill>
          <a:blip r:embed="rId3"/>
          <a:srcRect/>
          <a:stretch/>
        </p:blipFill>
        <p:spPr>
          <a:xfrm>
            <a:off x="4924425" y="2151044"/>
            <a:ext cx="7267575" cy="362429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Again, there seems to be no connection. As soon as the payload surpasses 12000 kg, there seems to be a high success rate.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D12674FB-8A16-6C87-F59F-097DDC9844C7}"/>
              </a:ext>
            </a:extLst>
          </p:cNvPr>
          <p:cNvPicPr>
            <a:picLocks noChangeAspect="1"/>
          </p:cNvPicPr>
          <p:nvPr/>
        </p:nvPicPr>
        <p:blipFill>
          <a:blip r:embed="rId3"/>
          <a:srcRect/>
          <a:stretch/>
        </p:blipFill>
        <p:spPr>
          <a:xfrm>
            <a:off x="4924426" y="2151044"/>
            <a:ext cx="7267573" cy="362429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a positive correlation between the success rate as the year goes by. It reached around 90% success rate in 2019.</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DF3F3B39-631E-1D0B-88AD-FF9FFCDFF403}"/>
              </a:ext>
            </a:extLst>
          </p:cNvPr>
          <p:cNvPicPr>
            <a:picLocks noChangeAspect="1"/>
          </p:cNvPicPr>
          <p:nvPr/>
        </p:nvPicPr>
        <p:blipFill>
          <a:blip r:embed="rId3"/>
          <a:srcRect/>
          <a:stretch/>
        </p:blipFill>
        <p:spPr>
          <a:xfrm>
            <a:off x="4702248" y="2027856"/>
            <a:ext cx="7400611" cy="389539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graphicFrame>
        <p:nvGraphicFramePr>
          <p:cNvPr id="7" name="Content Placeholder 6">
            <a:extLst>
              <a:ext uri="{FF2B5EF4-FFF2-40B4-BE49-F238E27FC236}">
                <a16:creationId xmlns:a16="http://schemas.microsoft.com/office/drawing/2014/main" id="{C2476147-74A5-8154-8591-29C188DDB693}"/>
              </a:ext>
            </a:extLst>
          </p:cNvPr>
          <p:cNvGraphicFramePr>
            <a:graphicFrameLocks noGrp="1"/>
          </p:cNvGraphicFramePr>
          <p:nvPr>
            <p:ph idx="4294967295"/>
            <p:extLst>
              <p:ext uri="{D42A27DB-BD31-4B8C-83A1-F6EECF244321}">
                <p14:modId xmlns:p14="http://schemas.microsoft.com/office/powerpoint/2010/main" val="3470365779"/>
              </p:ext>
            </p:extLst>
          </p:nvPr>
        </p:nvGraphicFramePr>
        <p:xfrm>
          <a:off x="770011" y="1612836"/>
          <a:ext cx="299459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68A0159B-D50B-59AE-E6B5-3C089F023587}"/>
              </a:ext>
            </a:extLst>
          </p:cNvPr>
          <p:cNvPicPr>
            <a:picLocks noChangeAspect="1"/>
          </p:cNvPicPr>
          <p:nvPr/>
        </p:nvPicPr>
        <p:blipFill>
          <a:blip r:embed="rId8"/>
          <a:stretch>
            <a:fillRect/>
          </a:stretch>
        </p:blipFill>
        <p:spPr>
          <a:xfrm>
            <a:off x="4250986" y="1551437"/>
            <a:ext cx="7206985" cy="447413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Content Placeholder 6">
            <a:extLst>
              <a:ext uri="{FF2B5EF4-FFF2-40B4-BE49-F238E27FC236}">
                <a16:creationId xmlns:a16="http://schemas.microsoft.com/office/drawing/2014/main" id="{E8F7B1A2-42F2-FF76-F18F-6349B2E7A125}"/>
              </a:ext>
            </a:extLst>
          </p:cNvPr>
          <p:cNvGraphicFramePr>
            <a:graphicFrameLocks/>
          </p:cNvGraphicFramePr>
          <p:nvPr>
            <p:extLst>
              <p:ext uri="{D42A27DB-BD31-4B8C-83A1-F6EECF244321}">
                <p14:modId xmlns:p14="http://schemas.microsoft.com/office/powerpoint/2010/main" val="223963212"/>
              </p:ext>
            </p:extLst>
          </p:nvPr>
        </p:nvGraphicFramePr>
        <p:xfrm>
          <a:off x="770011" y="1612836"/>
          <a:ext cx="299459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8E363D43-4970-BC09-2BD8-EBAC51F53622}"/>
              </a:ext>
            </a:extLst>
          </p:cNvPr>
          <p:cNvPicPr>
            <a:picLocks noChangeAspect="1"/>
          </p:cNvPicPr>
          <p:nvPr/>
        </p:nvPicPr>
        <p:blipFill>
          <a:blip r:embed="rId8"/>
          <a:srcRect/>
          <a:stretch/>
        </p:blipFill>
        <p:spPr>
          <a:xfrm>
            <a:off x="4149306" y="2522978"/>
            <a:ext cx="7830570" cy="234436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52550"/>
            <a:ext cx="10515600" cy="467302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Create a machine learning pipeline to predict if the first stage will land given the data provided from a certain API or through data scraping. Falcon 9 rocket launches data will be analyzed to gain insights for the trend in success due to certain rocket operation variable.</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Content Placeholder 6">
            <a:extLst>
              <a:ext uri="{FF2B5EF4-FFF2-40B4-BE49-F238E27FC236}">
                <a16:creationId xmlns:a16="http://schemas.microsoft.com/office/drawing/2014/main" id="{6D591DD2-9369-2947-D7E6-763091A75DAC}"/>
              </a:ext>
            </a:extLst>
          </p:cNvPr>
          <p:cNvGraphicFramePr>
            <a:graphicFrameLocks/>
          </p:cNvGraphicFramePr>
          <p:nvPr>
            <p:extLst>
              <p:ext uri="{D42A27DB-BD31-4B8C-83A1-F6EECF244321}">
                <p14:modId xmlns:p14="http://schemas.microsoft.com/office/powerpoint/2010/main" val="3370826011"/>
              </p:ext>
            </p:extLst>
          </p:nvPr>
        </p:nvGraphicFramePr>
        <p:xfrm>
          <a:off x="770011" y="1612836"/>
          <a:ext cx="299459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5EB2DBAC-C8A7-FA98-1645-ABEE1AEEA2C8}"/>
              </a:ext>
            </a:extLst>
          </p:cNvPr>
          <p:cNvPicPr>
            <a:picLocks noChangeAspect="1"/>
          </p:cNvPicPr>
          <p:nvPr/>
        </p:nvPicPr>
        <p:blipFill>
          <a:blip r:embed="rId8"/>
          <a:srcRect/>
          <a:stretch/>
        </p:blipFill>
        <p:spPr>
          <a:xfrm>
            <a:off x="4000820" y="2065701"/>
            <a:ext cx="7811797" cy="344560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7" name="Content Placeholder 6">
            <a:extLst>
              <a:ext uri="{FF2B5EF4-FFF2-40B4-BE49-F238E27FC236}">
                <a16:creationId xmlns:a16="http://schemas.microsoft.com/office/drawing/2014/main" id="{FA65088D-C207-48EC-C759-2A9AD2270069}"/>
              </a:ext>
            </a:extLst>
          </p:cNvPr>
          <p:cNvGraphicFramePr>
            <a:graphicFrameLocks/>
          </p:cNvGraphicFramePr>
          <p:nvPr>
            <p:extLst>
              <p:ext uri="{D42A27DB-BD31-4B8C-83A1-F6EECF244321}">
                <p14:modId xmlns:p14="http://schemas.microsoft.com/office/powerpoint/2010/main" val="916979706"/>
              </p:ext>
            </p:extLst>
          </p:nvPr>
        </p:nvGraphicFramePr>
        <p:xfrm>
          <a:off x="770011" y="1612836"/>
          <a:ext cx="299459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DC9CD0DE-6709-DFAC-2697-8D2730218734}"/>
              </a:ext>
            </a:extLst>
          </p:cNvPr>
          <p:cNvPicPr>
            <a:picLocks noChangeAspect="1"/>
          </p:cNvPicPr>
          <p:nvPr/>
        </p:nvPicPr>
        <p:blipFill>
          <a:blip r:embed="rId8"/>
          <a:srcRect/>
          <a:stretch/>
        </p:blipFill>
        <p:spPr>
          <a:xfrm>
            <a:off x="4250986" y="1947260"/>
            <a:ext cx="7206985" cy="368248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Content Placeholder 6">
            <a:extLst>
              <a:ext uri="{FF2B5EF4-FFF2-40B4-BE49-F238E27FC236}">
                <a16:creationId xmlns:a16="http://schemas.microsoft.com/office/drawing/2014/main" id="{ECD9FA71-A73A-3CAE-10FA-53883A85D89C}"/>
              </a:ext>
            </a:extLst>
          </p:cNvPr>
          <p:cNvGraphicFramePr>
            <a:graphicFrameLocks/>
          </p:cNvGraphicFramePr>
          <p:nvPr>
            <p:extLst>
              <p:ext uri="{D42A27DB-BD31-4B8C-83A1-F6EECF244321}">
                <p14:modId xmlns:p14="http://schemas.microsoft.com/office/powerpoint/2010/main" val="3752315733"/>
              </p:ext>
            </p:extLst>
          </p:nvPr>
        </p:nvGraphicFramePr>
        <p:xfrm>
          <a:off x="770011" y="1612836"/>
          <a:ext cx="299459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463BD893-3439-5FCA-9D83-FF7DD82D53EC}"/>
              </a:ext>
            </a:extLst>
          </p:cNvPr>
          <p:cNvPicPr>
            <a:picLocks noChangeAspect="1"/>
          </p:cNvPicPr>
          <p:nvPr/>
        </p:nvPicPr>
        <p:blipFill>
          <a:blip r:embed="rId8"/>
          <a:srcRect/>
          <a:stretch/>
        </p:blipFill>
        <p:spPr>
          <a:xfrm>
            <a:off x="4250986" y="2349305"/>
            <a:ext cx="7206985" cy="287839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Content Placeholder 6">
            <a:extLst>
              <a:ext uri="{FF2B5EF4-FFF2-40B4-BE49-F238E27FC236}">
                <a16:creationId xmlns:a16="http://schemas.microsoft.com/office/drawing/2014/main" id="{A6018785-993F-26DD-EBA9-0FF538C2BB24}"/>
              </a:ext>
            </a:extLst>
          </p:cNvPr>
          <p:cNvGraphicFramePr>
            <a:graphicFrameLocks/>
          </p:cNvGraphicFramePr>
          <p:nvPr>
            <p:extLst>
              <p:ext uri="{D42A27DB-BD31-4B8C-83A1-F6EECF244321}">
                <p14:modId xmlns:p14="http://schemas.microsoft.com/office/powerpoint/2010/main" val="2932222612"/>
              </p:ext>
            </p:extLst>
          </p:nvPr>
        </p:nvGraphicFramePr>
        <p:xfrm>
          <a:off x="770011" y="1612836"/>
          <a:ext cx="299459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01E781F3-CFD1-8CF9-BEA9-9B1812D8AC84}"/>
              </a:ext>
            </a:extLst>
          </p:cNvPr>
          <p:cNvPicPr>
            <a:picLocks noChangeAspect="1"/>
          </p:cNvPicPr>
          <p:nvPr/>
        </p:nvPicPr>
        <p:blipFill>
          <a:blip r:embed="rId8"/>
          <a:srcRect/>
          <a:stretch/>
        </p:blipFill>
        <p:spPr>
          <a:xfrm>
            <a:off x="4189711" y="1509623"/>
            <a:ext cx="7232277" cy="449728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Content Placeholder 6">
            <a:extLst>
              <a:ext uri="{FF2B5EF4-FFF2-40B4-BE49-F238E27FC236}">
                <a16:creationId xmlns:a16="http://schemas.microsoft.com/office/drawing/2014/main" id="{5EBBAC7B-439F-2BD0-CA09-0289757F3E26}"/>
              </a:ext>
            </a:extLst>
          </p:cNvPr>
          <p:cNvGraphicFramePr>
            <a:graphicFrameLocks/>
          </p:cNvGraphicFramePr>
          <p:nvPr>
            <p:extLst>
              <p:ext uri="{D42A27DB-BD31-4B8C-83A1-F6EECF244321}">
                <p14:modId xmlns:p14="http://schemas.microsoft.com/office/powerpoint/2010/main" val="1213496949"/>
              </p:ext>
            </p:extLst>
          </p:nvPr>
        </p:nvGraphicFramePr>
        <p:xfrm>
          <a:off x="770011" y="1612836"/>
          <a:ext cx="2456268"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377C2C81-5926-16C9-8EF3-EE471D7D34BE}"/>
              </a:ext>
            </a:extLst>
          </p:cNvPr>
          <p:cNvPicPr>
            <a:picLocks noChangeAspect="1"/>
          </p:cNvPicPr>
          <p:nvPr/>
        </p:nvPicPr>
        <p:blipFill>
          <a:blip r:embed="rId8"/>
          <a:srcRect/>
          <a:stretch/>
        </p:blipFill>
        <p:spPr>
          <a:xfrm>
            <a:off x="4268852" y="1537872"/>
            <a:ext cx="7016759" cy="442630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Content Placeholder 6">
            <a:extLst>
              <a:ext uri="{FF2B5EF4-FFF2-40B4-BE49-F238E27FC236}">
                <a16:creationId xmlns:a16="http://schemas.microsoft.com/office/drawing/2014/main" id="{1263C694-AC36-C651-559A-EFE04F92A75D}"/>
              </a:ext>
            </a:extLst>
          </p:cNvPr>
          <p:cNvGraphicFramePr>
            <a:graphicFrameLocks/>
          </p:cNvGraphicFramePr>
          <p:nvPr>
            <p:extLst>
              <p:ext uri="{D42A27DB-BD31-4B8C-83A1-F6EECF244321}">
                <p14:modId xmlns:p14="http://schemas.microsoft.com/office/powerpoint/2010/main" val="2327785057"/>
              </p:ext>
            </p:extLst>
          </p:nvPr>
        </p:nvGraphicFramePr>
        <p:xfrm>
          <a:off x="770011" y="1612836"/>
          <a:ext cx="299459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02286356-89CD-1522-7356-CBBC934398DB}"/>
              </a:ext>
            </a:extLst>
          </p:cNvPr>
          <p:cNvPicPr>
            <a:picLocks noChangeAspect="1"/>
          </p:cNvPicPr>
          <p:nvPr/>
        </p:nvPicPr>
        <p:blipFill>
          <a:blip r:embed="rId8"/>
          <a:srcRect/>
          <a:stretch/>
        </p:blipFill>
        <p:spPr>
          <a:xfrm>
            <a:off x="4264094" y="1509623"/>
            <a:ext cx="7083511" cy="449728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Content Placeholder 6">
            <a:extLst>
              <a:ext uri="{FF2B5EF4-FFF2-40B4-BE49-F238E27FC236}">
                <a16:creationId xmlns:a16="http://schemas.microsoft.com/office/drawing/2014/main" id="{5A455BFA-9A8D-7936-3B14-93ED9E1B5B4C}"/>
              </a:ext>
            </a:extLst>
          </p:cNvPr>
          <p:cNvGraphicFramePr>
            <a:graphicFrameLocks/>
          </p:cNvGraphicFramePr>
          <p:nvPr>
            <p:extLst>
              <p:ext uri="{D42A27DB-BD31-4B8C-83A1-F6EECF244321}">
                <p14:modId xmlns:p14="http://schemas.microsoft.com/office/powerpoint/2010/main" val="2386725251"/>
              </p:ext>
            </p:extLst>
          </p:nvPr>
        </p:nvGraphicFramePr>
        <p:xfrm>
          <a:off x="770011" y="1612836"/>
          <a:ext cx="94664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5E2ECD06-F90A-A0FC-EDED-33DD996D3BE6}"/>
              </a:ext>
            </a:extLst>
          </p:cNvPr>
          <p:cNvPicPr>
            <a:picLocks noChangeAspect="1"/>
          </p:cNvPicPr>
          <p:nvPr/>
        </p:nvPicPr>
        <p:blipFill>
          <a:blip r:embed="rId8"/>
          <a:srcRect/>
          <a:stretch/>
        </p:blipFill>
        <p:spPr>
          <a:xfrm>
            <a:off x="1964922" y="2077275"/>
            <a:ext cx="10025795" cy="342245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Content Placeholder 6">
            <a:extLst>
              <a:ext uri="{FF2B5EF4-FFF2-40B4-BE49-F238E27FC236}">
                <a16:creationId xmlns:a16="http://schemas.microsoft.com/office/drawing/2014/main" id="{E2B47C0C-A91F-77FF-B7DF-520D2F56DA9B}"/>
              </a:ext>
            </a:extLst>
          </p:cNvPr>
          <p:cNvGraphicFramePr>
            <a:graphicFrameLocks/>
          </p:cNvGraphicFramePr>
          <p:nvPr>
            <p:extLst>
              <p:ext uri="{D42A27DB-BD31-4B8C-83A1-F6EECF244321}">
                <p14:modId xmlns:p14="http://schemas.microsoft.com/office/powerpoint/2010/main" val="2369497829"/>
              </p:ext>
            </p:extLst>
          </p:nvPr>
        </p:nvGraphicFramePr>
        <p:xfrm>
          <a:off x="770011" y="1612836"/>
          <a:ext cx="299459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5DFB35B4-9068-B029-41A7-919A1972CCD9}"/>
              </a:ext>
            </a:extLst>
          </p:cNvPr>
          <p:cNvPicPr>
            <a:picLocks noChangeAspect="1"/>
          </p:cNvPicPr>
          <p:nvPr/>
        </p:nvPicPr>
        <p:blipFill>
          <a:blip r:embed="rId8"/>
          <a:srcRect/>
          <a:stretch/>
        </p:blipFill>
        <p:spPr>
          <a:xfrm>
            <a:off x="4264094" y="1662016"/>
            <a:ext cx="7083511" cy="419249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48927"/>
            <a:ext cx="3451793" cy="2425405"/>
          </a:xfrm>
          <a:prstGeom prst="rect">
            <a:avLst/>
          </a:prstGeom>
        </p:spPr>
        <p:txBody>
          <a:bodyPr lIns="91440" tIns="45720" rIns="91440" bIns="45720" anchor="t">
            <a:normAutofit fontScale="92500"/>
          </a:bodyPr>
          <a:lstStyle/>
          <a:p>
            <a:r>
              <a:rPr lang="en-US" dirty="0"/>
              <a:t>VAFB SLC-4E Launch site is located at southwest of united states while the rest of the launch sites are located at southeast</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 all launch site on map</a:t>
            </a:r>
          </a:p>
        </p:txBody>
      </p:sp>
      <p:pic>
        <p:nvPicPr>
          <p:cNvPr id="10" name="Picture 9">
            <a:extLst>
              <a:ext uri="{FF2B5EF4-FFF2-40B4-BE49-F238E27FC236}">
                <a16:creationId xmlns:a16="http://schemas.microsoft.com/office/drawing/2014/main" id="{D1BE964C-DDF9-5A1A-4CBA-D6B5406D88B1}"/>
              </a:ext>
            </a:extLst>
          </p:cNvPr>
          <p:cNvPicPr>
            <a:picLocks noChangeAspect="1"/>
          </p:cNvPicPr>
          <p:nvPr/>
        </p:nvPicPr>
        <p:blipFill>
          <a:blip r:embed="rId3"/>
          <a:stretch>
            <a:fillRect/>
          </a:stretch>
        </p:blipFill>
        <p:spPr>
          <a:xfrm>
            <a:off x="4416357" y="1348927"/>
            <a:ext cx="7005632" cy="467042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3467" y="640080"/>
            <a:ext cx="3096427" cy="42501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rgbClr val="FFFFFF"/>
                </a:solidFill>
                <a:latin typeface="+mj-lt"/>
                <a:ea typeface="+mj-ea"/>
                <a:cs typeface="+mj-cs"/>
              </a:rPr>
              <a:t>Introduction – Project background and context</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337523" y="14606"/>
            <a:ext cx="7589088" cy="685800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1800" dirty="0">
                <a:solidFill>
                  <a:schemeClr val="tx1"/>
                </a:solidFill>
                <a:latin typeface="+mn-lt"/>
              </a:rPr>
              <a:t>The commercial space age is here, companies are making space travel affordable for everyone. Virgin Galactic is providing suborbital spaceflights. Rocket Lab is a small satellite provider. Blue Origin manufactures sub-orbital and orbital reusable rockets. Perhaps the most successful is Space X. Space X’s accomplishments include Sending spacecraft to the International Space Station. </a:t>
            </a:r>
            <a:r>
              <a:rPr lang="en-US" sz="1800" dirty="0" err="1">
                <a:solidFill>
                  <a:schemeClr val="tx1"/>
                </a:solidFill>
                <a:latin typeface="+mn-lt"/>
              </a:rPr>
              <a:t>Starlink</a:t>
            </a:r>
            <a:r>
              <a:rPr lang="en-US" sz="1800" dirty="0">
                <a:solidFill>
                  <a:schemeClr val="tx1"/>
                </a:solidFill>
                <a:latin typeface="+mn-lt"/>
              </a:rPr>
              <a:t>, a satellite internet constellation providing satellite Internet access. Sending manned missions to Space. One reason SpaceX can do this is the rocket launches are relatively inexpensive. SpaceX advertises Falcon 9 rocket launches on its website with a cost of 62 million dollars; other providers cost upwards of 165 million dollars each, much of the savings is because SpaceX can reuse the first stage. Therefore, if we can determine if the first stage will land, we can determine the cost of a launch. Spaces X’s Falcon 9 launch like regular rockets. To help us understand the scale of the Falcon 9, we are going to use these diagrams from Forest </a:t>
            </a:r>
            <a:r>
              <a:rPr lang="en-US" sz="1800" dirty="0" err="1">
                <a:solidFill>
                  <a:schemeClr val="tx1"/>
                </a:solidFill>
                <a:latin typeface="+mn-lt"/>
              </a:rPr>
              <a:t>Katsch</a:t>
            </a:r>
            <a:r>
              <a:rPr lang="en-US" sz="1800" dirty="0">
                <a:solidFill>
                  <a:schemeClr val="tx1"/>
                </a:solidFill>
                <a:latin typeface="+mn-lt"/>
              </a:rPr>
              <a:t>, at  zlsadesign.com. He is a 3D artist and software engineer. He makes infographics on spaceflight and spacecraft art. He also makes software. The payload is enclosed in the fairings. Stage two, or the second stage, helps bring the payload to orbit, but most of the work is done by the first stage. The first stage is shown here. This stage does most of the work and is much larger than the second stage. Here we see the first stage next to a person and several other landmarks. This stage is quite large and expensive. Unlike other rocket providers, Space X's Falcon 9 Can recover the first stage. Sometimes the first stage does not land. Sometimes it will. Other times, Space X will sacrifice the first stage due to the mission parameters like payload, orbit, and customer.</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534650" y="6356350"/>
            <a:ext cx="81915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4</a:t>
            </a:fld>
            <a:endParaRPr lang="en-US" sz="1200">
              <a:solidFill>
                <a:prstClr val="black">
                  <a:tint val="75000"/>
                </a:prstClr>
              </a:solidFill>
              <a:latin typeface="+mn-lt"/>
            </a:endParaRPr>
          </a:p>
        </p:txBody>
      </p:sp>
      <p:pic>
        <p:nvPicPr>
          <p:cNvPr id="7" name="Picture 6">
            <a:extLst>
              <a:ext uri="{FF2B5EF4-FFF2-40B4-BE49-F238E27FC236}">
                <a16:creationId xmlns:a16="http://schemas.microsoft.com/office/drawing/2014/main" id="{633FB919-FD44-87FE-D4A0-FE283B349F84}"/>
              </a:ext>
            </a:extLst>
          </p:cNvPr>
          <p:cNvPicPr>
            <a:picLocks noChangeAspect="1"/>
          </p:cNvPicPr>
          <p:nvPr/>
        </p:nvPicPr>
        <p:blipFill>
          <a:blip r:embed="rId2"/>
          <a:stretch>
            <a:fillRect/>
          </a:stretch>
        </p:blipFill>
        <p:spPr>
          <a:xfrm>
            <a:off x="-10000" y="4890204"/>
            <a:ext cx="4069936" cy="1967795"/>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 all launch site on map (Continuation)</a:t>
            </a:r>
          </a:p>
        </p:txBody>
      </p:sp>
      <p:pic>
        <p:nvPicPr>
          <p:cNvPr id="8" name="Picture 7">
            <a:extLst>
              <a:ext uri="{FF2B5EF4-FFF2-40B4-BE49-F238E27FC236}">
                <a16:creationId xmlns:a16="http://schemas.microsoft.com/office/drawing/2014/main" id="{865B5F9B-747B-8A2D-5371-08B74D2326EC}"/>
              </a:ext>
            </a:extLst>
          </p:cNvPr>
          <p:cNvPicPr>
            <a:picLocks noChangeAspect="1"/>
          </p:cNvPicPr>
          <p:nvPr/>
        </p:nvPicPr>
        <p:blipFill>
          <a:blip r:embed="rId3"/>
          <a:stretch>
            <a:fillRect/>
          </a:stretch>
        </p:blipFill>
        <p:spPr>
          <a:xfrm>
            <a:off x="1781713" y="1338958"/>
            <a:ext cx="8628574" cy="5088253"/>
          </a:xfrm>
          <a:prstGeom prst="rect">
            <a:avLst/>
          </a:prstGeom>
        </p:spPr>
      </p:pic>
    </p:spTree>
    <p:extLst>
      <p:ext uri="{BB962C8B-B14F-4D97-AF65-F5344CB8AC3E}">
        <p14:creationId xmlns:p14="http://schemas.microsoft.com/office/powerpoint/2010/main" val="1247536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48927"/>
            <a:ext cx="4837580" cy="467042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Marker cluster is placed on each launch sites based on the amount of unsuccessful and successful launches. The red marker indicates unsuccessful launches in the launch site while the green marker indicates the opposite.</a:t>
            </a:r>
          </a:p>
          <a:p>
            <a:pPr>
              <a:lnSpc>
                <a:spcPct val="100000"/>
              </a:lnSpc>
              <a:spcBef>
                <a:spcPts val="1400"/>
              </a:spcBef>
            </a:pPr>
            <a:r>
              <a:rPr lang="en-US" sz="2200" dirty="0">
                <a:solidFill>
                  <a:schemeClr val="accent3">
                    <a:lumMod val="25000"/>
                  </a:schemeClr>
                </a:solidFill>
                <a:latin typeface="Abadi"/>
              </a:rPr>
              <a:t>VAFB SLC-4E had 10 launches, 4 success and 6 fail</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Marking the success/failed launches for each site on the map</a:t>
            </a:r>
          </a:p>
        </p:txBody>
      </p:sp>
      <p:pic>
        <p:nvPicPr>
          <p:cNvPr id="2" name="Picture 1">
            <a:extLst>
              <a:ext uri="{FF2B5EF4-FFF2-40B4-BE49-F238E27FC236}">
                <a16:creationId xmlns:a16="http://schemas.microsoft.com/office/drawing/2014/main" id="{2D506D51-0658-B684-5B4E-17AF864B2F71}"/>
              </a:ext>
            </a:extLst>
          </p:cNvPr>
          <p:cNvPicPr>
            <a:picLocks noChangeAspect="1"/>
          </p:cNvPicPr>
          <p:nvPr/>
        </p:nvPicPr>
        <p:blipFill>
          <a:blip r:embed="rId3"/>
          <a:srcRect/>
          <a:stretch/>
        </p:blipFill>
        <p:spPr>
          <a:xfrm>
            <a:off x="5789581" y="1348927"/>
            <a:ext cx="5505660" cy="467042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Marking the success/failed launches for each site on the map (Continuation)</a:t>
            </a:r>
          </a:p>
        </p:txBody>
      </p:sp>
      <p:graphicFrame>
        <p:nvGraphicFramePr>
          <p:cNvPr id="13" name="Diagram 12">
            <a:extLst>
              <a:ext uri="{FF2B5EF4-FFF2-40B4-BE49-F238E27FC236}">
                <a16:creationId xmlns:a16="http://schemas.microsoft.com/office/drawing/2014/main" id="{E9C4458B-837B-62D0-D4CC-1EAABB0AB218}"/>
              </a:ext>
            </a:extLst>
          </p:cNvPr>
          <p:cNvGraphicFramePr/>
          <p:nvPr>
            <p:extLst>
              <p:ext uri="{D42A27DB-BD31-4B8C-83A1-F6EECF244321}">
                <p14:modId xmlns:p14="http://schemas.microsoft.com/office/powerpoint/2010/main" val="3921737319"/>
              </p:ext>
            </p:extLst>
          </p:nvPr>
        </p:nvGraphicFramePr>
        <p:xfrm>
          <a:off x="83388" y="905774"/>
          <a:ext cx="12025223" cy="5840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44007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Create a distance marker from the launch site to the nearest city, coast, railway, and highway</a:t>
            </a:r>
          </a:p>
        </p:txBody>
      </p:sp>
      <p:sp>
        <p:nvSpPr>
          <p:cNvPr id="2" name="Content Placeholder 4">
            <a:extLst>
              <a:ext uri="{FF2B5EF4-FFF2-40B4-BE49-F238E27FC236}">
                <a16:creationId xmlns:a16="http://schemas.microsoft.com/office/drawing/2014/main" id="{4AC62650-6133-B2FB-B1BD-6A05C073A017}"/>
              </a:ext>
            </a:extLst>
          </p:cNvPr>
          <p:cNvSpPr txBox="1">
            <a:spLocks/>
          </p:cNvSpPr>
          <p:nvPr/>
        </p:nvSpPr>
        <p:spPr>
          <a:xfrm>
            <a:off x="770011" y="1348927"/>
            <a:ext cx="3451793" cy="242540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7" name="Picture 6">
            <a:extLst>
              <a:ext uri="{FF2B5EF4-FFF2-40B4-BE49-F238E27FC236}">
                <a16:creationId xmlns:a16="http://schemas.microsoft.com/office/drawing/2014/main" id="{B5D25438-D222-5A43-BD66-6A9B7EA1C25D}"/>
              </a:ext>
            </a:extLst>
          </p:cNvPr>
          <p:cNvPicPr>
            <a:picLocks noChangeAspect="1"/>
          </p:cNvPicPr>
          <p:nvPr/>
        </p:nvPicPr>
        <p:blipFill>
          <a:blip r:embed="rId3"/>
          <a:stretch>
            <a:fillRect/>
          </a:stretch>
        </p:blipFill>
        <p:spPr>
          <a:xfrm>
            <a:off x="2931754" y="1348927"/>
            <a:ext cx="6192114" cy="508706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Create a distance marker from the launch site to the nearest city, coast, railway, and highway (Continuation)</a:t>
            </a:r>
          </a:p>
        </p:txBody>
      </p:sp>
      <p:sp>
        <p:nvSpPr>
          <p:cNvPr id="2" name="Content Placeholder 4">
            <a:extLst>
              <a:ext uri="{FF2B5EF4-FFF2-40B4-BE49-F238E27FC236}">
                <a16:creationId xmlns:a16="http://schemas.microsoft.com/office/drawing/2014/main" id="{4AC62650-6133-B2FB-B1BD-6A05C073A017}"/>
              </a:ext>
            </a:extLst>
          </p:cNvPr>
          <p:cNvSpPr txBox="1">
            <a:spLocks/>
          </p:cNvSpPr>
          <p:nvPr/>
        </p:nvSpPr>
        <p:spPr>
          <a:xfrm>
            <a:off x="770011" y="1348927"/>
            <a:ext cx="3451793" cy="242540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5" name="Picture 4">
            <a:extLst>
              <a:ext uri="{FF2B5EF4-FFF2-40B4-BE49-F238E27FC236}">
                <a16:creationId xmlns:a16="http://schemas.microsoft.com/office/drawing/2014/main" id="{E75D024B-CD9D-61FB-6AA0-A8BE01D3317C}"/>
              </a:ext>
            </a:extLst>
          </p:cNvPr>
          <p:cNvPicPr>
            <a:picLocks noChangeAspect="1"/>
          </p:cNvPicPr>
          <p:nvPr/>
        </p:nvPicPr>
        <p:blipFill>
          <a:blip r:embed="rId3"/>
          <a:stretch>
            <a:fillRect/>
          </a:stretch>
        </p:blipFill>
        <p:spPr>
          <a:xfrm>
            <a:off x="304386" y="1359800"/>
            <a:ext cx="5791614" cy="4829064"/>
          </a:xfrm>
          <a:prstGeom prst="rect">
            <a:avLst/>
          </a:prstGeom>
        </p:spPr>
      </p:pic>
      <p:pic>
        <p:nvPicPr>
          <p:cNvPr id="9" name="Picture 8">
            <a:extLst>
              <a:ext uri="{FF2B5EF4-FFF2-40B4-BE49-F238E27FC236}">
                <a16:creationId xmlns:a16="http://schemas.microsoft.com/office/drawing/2014/main" id="{4F052C38-C8C7-5155-5178-A16D9C87D8A6}"/>
              </a:ext>
            </a:extLst>
          </p:cNvPr>
          <p:cNvPicPr>
            <a:picLocks noChangeAspect="1"/>
          </p:cNvPicPr>
          <p:nvPr/>
        </p:nvPicPr>
        <p:blipFill>
          <a:blip r:embed="rId4"/>
          <a:stretch>
            <a:fillRect/>
          </a:stretch>
        </p:blipFill>
        <p:spPr>
          <a:xfrm>
            <a:off x="6248622" y="1815021"/>
            <a:ext cx="5638992" cy="3918622"/>
          </a:xfrm>
          <a:prstGeom prst="rect">
            <a:avLst/>
          </a:prstGeom>
        </p:spPr>
      </p:pic>
    </p:spTree>
    <p:extLst>
      <p:ext uri="{BB962C8B-B14F-4D97-AF65-F5344CB8AC3E}">
        <p14:creationId xmlns:p14="http://schemas.microsoft.com/office/powerpoint/2010/main" val="4036029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143983"/>
            <a:ext cx="9745589" cy="203297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 launches at 41.7 % of the pie, while CCAFS LC-40 had 29.2 %, VAFB SLC-4E had 16.7%, CCAFS SLC-40 had 12.5%.</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All Sites Pie Chart</a:t>
            </a:r>
          </a:p>
        </p:txBody>
      </p:sp>
      <p:pic>
        <p:nvPicPr>
          <p:cNvPr id="4" name="Picture 3">
            <a:extLst>
              <a:ext uri="{FF2B5EF4-FFF2-40B4-BE49-F238E27FC236}">
                <a16:creationId xmlns:a16="http://schemas.microsoft.com/office/drawing/2014/main" id="{BE9DFAD2-DDB4-CE60-2951-0E386C168613}"/>
              </a:ext>
            </a:extLst>
          </p:cNvPr>
          <p:cNvPicPr>
            <a:picLocks noChangeAspect="1"/>
          </p:cNvPicPr>
          <p:nvPr/>
        </p:nvPicPr>
        <p:blipFill>
          <a:blip r:embed="rId3"/>
          <a:stretch>
            <a:fillRect/>
          </a:stretch>
        </p:blipFill>
        <p:spPr>
          <a:xfrm>
            <a:off x="0" y="1537017"/>
            <a:ext cx="12192000" cy="244103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173165"/>
            <a:ext cx="10551583" cy="200379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is the only launch site with success launches more than fail launches. The launch success ratio is 76.9 % successful launches.</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launch success ratio Pie Chart</a:t>
            </a:r>
          </a:p>
        </p:txBody>
      </p:sp>
      <p:pic>
        <p:nvPicPr>
          <p:cNvPr id="6" name="Picture 5">
            <a:extLst>
              <a:ext uri="{FF2B5EF4-FFF2-40B4-BE49-F238E27FC236}">
                <a16:creationId xmlns:a16="http://schemas.microsoft.com/office/drawing/2014/main" id="{B84583A7-BDAD-28C1-3A81-3C2596193660}"/>
              </a:ext>
            </a:extLst>
          </p:cNvPr>
          <p:cNvPicPr>
            <a:picLocks noChangeAspect="1"/>
          </p:cNvPicPr>
          <p:nvPr/>
        </p:nvPicPr>
        <p:blipFill>
          <a:blip r:embed="rId3"/>
          <a:srcRect/>
          <a:stretch/>
        </p:blipFill>
        <p:spPr>
          <a:xfrm>
            <a:off x="0" y="1559669"/>
            <a:ext cx="12192000" cy="239572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684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best payload range is 2000 to 6000 kg for success rate.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a:t>
            </a:r>
          </a:p>
        </p:txBody>
      </p:sp>
      <p:pic>
        <p:nvPicPr>
          <p:cNvPr id="4" name="Picture 3">
            <a:extLst>
              <a:ext uri="{FF2B5EF4-FFF2-40B4-BE49-F238E27FC236}">
                <a16:creationId xmlns:a16="http://schemas.microsoft.com/office/drawing/2014/main" id="{F7F7D8CB-A129-55AF-7AC8-072F09901BB9}"/>
              </a:ext>
            </a:extLst>
          </p:cNvPr>
          <p:cNvPicPr>
            <a:picLocks noChangeAspect="1"/>
          </p:cNvPicPr>
          <p:nvPr/>
        </p:nvPicPr>
        <p:blipFill>
          <a:blip r:embed="rId3"/>
          <a:stretch>
            <a:fillRect/>
          </a:stretch>
        </p:blipFill>
        <p:spPr>
          <a:xfrm>
            <a:off x="0" y="1949060"/>
            <a:ext cx="12192000" cy="319006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684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best booster version would be FT, excluding B5 booster since it is 100 % success rate but only with one sample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(Continuation) </a:t>
            </a:r>
          </a:p>
        </p:txBody>
      </p:sp>
      <p:pic>
        <p:nvPicPr>
          <p:cNvPr id="4" name="Picture 3">
            <a:extLst>
              <a:ext uri="{FF2B5EF4-FFF2-40B4-BE49-F238E27FC236}">
                <a16:creationId xmlns:a16="http://schemas.microsoft.com/office/drawing/2014/main" id="{F7F7D8CB-A129-55AF-7AC8-072F09901BB9}"/>
              </a:ext>
            </a:extLst>
          </p:cNvPr>
          <p:cNvPicPr>
            <a:picLocks noChangeAspect="1"/>
          </p:cNvPicPr>
          <p:nvPr/>
        </p:nvPicPr>
        <p:blipFill>
          <a:blip r:embed="rId3"/>
          <a:srcRect/>
          <a:stretch/>
        </p:blipFill>
        <p:spPr>
          <a:xfrm>
            <a:off x="0" y="2536994"/>
            <a:ext cx="12192000" cy="3175470"/>
          </a:xfrm>
          <a:prstGeom prst="rect">
            <a:avLst/>
          </a:prstGeom>
        </p:spPr>
      </p:pic>
    </p:spTree>
    <p:extLst>
      <p:ext uri="{BB962C8B-B14F-4D97-AF65-F5344CB8AC3E}">
        <p14:creationId xmlns:p14="http://schemas.microsoft.com/office/powerpoint/2010/main" val="302361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1136428" y="627564"/>
            <a:ext cx="74741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Introduction – Problems to answer</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36429" y="2278173"/>
            <a:ext cx="6467867" cy="345061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3600" dirty="0">
                <a:solidFill>
                  <a:schemeClr val="tx1"/>
                </a:solidFill>
                <a:latin typeface="+mn-lt"/>
              </a:rPr>
              <a:t>Determine the </a:t>
            </a:r>
            <a:r>
              <a:rPr lang="en-US" sz="3600" b="1" u="sng" dirty="0">
                <a:solidFill>
                  <a:schemeClr val="tx1"/>
                </a:solidFill>
                <a:latin typeface="+mn-lt"/>
              </a:rPr>
              <a:t>trend</a:t>
            </a:r>
            <a:r>
              <a:rPr lang="en-US" sz="3600" dirty="0">
                <a:solidFill>
                  <a:schemeClr val="tx1"/>
                </a:solidFill>
                <a:latin typeface="+mn-lt"/>
              </a:rPr>
              <a:t> of space X to gain insight for the decision to </a:t>
            </a:r>
            <a:r>
              <a:rPr lang="en-US" sz="3600" b="1" dirty="0">
                <a:solidFill>
                  <a:schemeClr val="tx1"/>
                </a:solidFill>
                <a:latin typeface="+mn-lt"/>
              </a:rPr>
              <a:t>price</a:t>
            </a:r>
            <a:r>
              <a:rPr lang="en-US" sz="3600" dirty="0">
                <a:solidFill>
                  <a:schemeClr val="tx1"/>
                </a:solidFill>
                <a:latin typeface="+mn-lt"/>
              </a:rPr>
              <a:t> the commercial space travel by predicting if the landing will be </a:t>
            </a:r>
            <a:r>
              <a:rPr lang="en-US" sz="3600" b="1" dirty="0">
                <a:solidFill>
                  <a:schemeClr val="tx1"/>
                </a:solidFill>
                <a:latin typeface="+mn-lt"/>
              </a:rPr>
              <a:t>successful</a:t>
            </a:r>
            <a:r>
              <a:rPr lang="en-US" sz="3600" dirty="0">
                <a:solidFill>
                  <a:schemeClr val="tx1"/>
                </a:solidFill>
                <a:latin typeface="+mn-lt"/>
              </a:rPr>
              <a:t> or not based on a couple of independent variable.</a:t>
            </a:r>
          </a:p>
        </p:txBody>
      </p:sp>
      <p:sp>
        <p:nvSpPr>
          <p:cNvPr id="26" name="Rectangle 25">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Rocket">
            <a:extLst>
              <a:ext uri="{FF2B5EF4-FFF2-40B4-BE49-F238E27FC236}">
                <a16:creationId xmlns:a16="http://schemas.microsoft.com/office/drawing/2014/main" id="{762EB050-3AB5-26FC-F4FC-D13AEBFDFE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341428" y="6356350"/>
            <a:ext cx="1012371" cy="365125"/>
          </a:xfrm>
        </p:spPr>
        <p:txBody>
          <a:bodyPr vert="horz" lIns="91440" tIns="45720" rIns="91440" bIns="45720" rtlCol="0" anchor="ctr">
            <a:normAutofit/>
          </a:bodyPr>
          <a:lstStyle/>
          <a:p>
            <a:pPr>
              <a:spcAft>
                <a:spcPts val="600"/>
              </a:spcAft>
            </a:pPr>
            <a:fld id="{5075537C-CA84-1446-933C-8E9D027F9201}" type="slidenum">
              <a:rPr lang="en-US" sz="1200" smtClean="0">
                <a:solidFill>
                  <a:srgbClr val="FFFFFF"/>
                </a:solidFill>
                <a:latin typeface="+mn-lt"/>
              </a:rPr>
              <a:pPr>
                <a:spcAft>
                  <a:spcPts val="600"/>
                </a:spcAft>
              </a:pPr>
              <a:t>5</a:t>
            </a:fld>
            <a:endParaRPr lang="en-US" sz="1200">
              <a:solidFill>
                <a:srgbClr val="FFFFFF"/>
              </a:solidFill>
              <a:latin typeface="+mn-lt"/>
            </a:endParaRPr>
          </a:p>
        </p:txBody>
      </p:sp>
    </p:spTree>
    <p:extLst>
      <p:ext uri="{BB962C8B-B14F-4D97-AF65-F5344CB8AC3E}">
        <p14:creationId xmlns:p14="http://schemas.microsoft.com/office/powerpoint/2010/main" val="183592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443246"/>
            <a:ext cx="5325989" cy="445045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Logistic regression, support vector machine, and K nearest neighbor all had the accuracy of 0.8334 after calculating the score using the test data.</a:t>
            </a:r>
          </a:p>
          <a:p>
            <a:pPr>
              <a:lnSpc>
                <a:spcPct val="100000"/>
              </a:lnSpc>
              <a:spcBef>
                <a:spcPts val="1400"/>
              </a:spcBef>
            </a:pPr>
            <a:r>
              <a:rPr lang="en-US" sz="2200" dirty="0">
                <a:solidFill>
                  <a:schemeClr val="accent3">
                    <a:lumMod val="25000"/>
                  </a:schemeClr>
                </a:solidFill>
                <a:latin typeface="Abadi"/>
              </a:rPr>
              <a:t>Decision tree classifier had accuracy score of 0.7222</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113B69D0-6100-3E3E-1D2A-AB6EFD5F3AFA}"/>
              </a:ext>
            </a:extLst>
          </p:cNvPr>
          <p:cNvPicPr>
            <a:picLocks noChangeAspect="1"/>
          </p:cNvPicPr>
          <p:nvPr/>
        </p:nvPicPr>
        <p:blipFill>
          <a:blip r:embed="rId3"/>
          <a:stretch>
            <a:fillRect/>
          </a:stretch>
        </p:blipFill>
        <p:spPr>
          <a:xfrm>
            <a:off x="6429983" y="1443246"/>
            <a:ext cx="4749787" cy="458232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Content Placeholder 4">
            <a:extLst>
              <a:ext uri="{FF2B5EF4-FFF2-40B4-BE49-F238E27FC236}">
                <a16:creationId xmlns:a16="http://schemas.microsoft.com/office/drawing/2014/main" id="{15121329-8C85-237B-2208-F690965ABB4B}"/>
              </a:ext>
            </a:extLst>
          </p:cNvPr>
          <p:cNvSpPr txBox="1">
            <a:spLocks/>
          </p:cNvSpPr>
          <p:nvPr/>
        </p:nvSpPr>
        <p:spPr>
          <a:xfrm>
            <a:off x="770010" y="1443247"/>
            <a:ext cx="5325989" cy="445045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True Positive (TP) = 12</a:t>
            </a:r>
          </a:p>
          <a:p>
            <a:pPr>
              <a:lnSpc>
                <a:spcPct val="100000"/>
              </a:lnSpc>
              <a:spcBef>
                <a:spcPts val="1400"/>
              </a:spcBef>
            </a:pPr>
            <a:r>
              <a:rPr lang="en-US" sz="2200" dirty="0">
                <a:solidFill>
                  <a:schemeClr val="accent3">
                    <a:lumMod val="25000"/>
                  </a:schemeClr>
                </a:solidFill>
                <a:latin typeface="Abadi" panose="020B0604020104020204" pitchFamily="34" charset="0"/>
              </a:rPr>
              <a:t>True Negative (TN) = 3</a:t>
            </a:r>
          </a:p>
          <a:p>
            <a:pPr>
              <a:lnSpc>
                <a:spcPct val="100000"/>
              </a:lnSpc>
              <a:spcBef>
                <a:spcPts val="1400"/>
              </a:spcBef>
            </a:pPr>
            <a:r>
              <a:rPr lang="en-US" sz="2200" dirty="0">
                <a:solidFill>
                  <a:schemeClr val="accent3">
                    <a:lumMod val="25000"/>
                  </a:schemeClr>
                </a:solidFill>
                <a:latin typeface="Abadi" panose="020B0604020104020204" pitchFamily="34" charset="0"/>
              </a:rPr>
              <a:t>False Positive (FP) = 0</a:t>
            </a:r>
          </a:p>
          <a:p>
            <a:pPr>
              <a:lnSpc>
                <a:spcPct val="100000"/>
              </a:lnSpc>
              <a:spcBef>
                <a:spcPts val="1400"/>
              </a:spcBef>
            </a:pPr>
            <a:r>
              <a:rPr lang="en-US" sz="2200" dirty="0">
                <a:solidFill>
                  <a:schemeClr val="accent3">
                    <a:lumMod val="25000"/>
                  </a:schemeClr>
                </a:solidFill>
                <a:latin typeface="Abadi" panose="020B0604020104020204" pitchFamily="34" charset="0"/>
              </a:rPr>
              <a:t>False Negative (FN) = 3</a:t>
            </a:r>
          </a:p>
          <a:p>
            <a:pPr>
              <a:lnSpc>
                <a:spcPct val="100000"/>
              </a:lnSpc>
              <a:spcBef>
                <a:spcPts val="1400"/>
              </a:spcBef>
            </a:pPr>
            <a:r>
              <a:rPr lang="en-US" sz="2200" dirty="0">
                <a:solidFill>
                  <a:schemeClr val="accent3">
                    <a:lumMod val="25000"/>
                  </a:schemeClr>
                </a:solidFill>
                <a:latin typeface="Abadi" panose="020B0604020104020204" pitchFamily="34" charset="0"/>
              </a:rPr>
              <a:t>The positive prediction had good accuracy since it successfully predicted all right.</a:t>
            </a:r>
          </a:p>
          <a:p>
            <a:pPr>
              <a:lnSpc>
                <a:spcPct val="100000"/>
              </a:lnSpc>
              <a:spcBef>
                <a:spcPts val="1400"/>
              </a:spcBef>
            </a:pPr>
            <a:r>
              <a:rPr lang="en-US" sz="2200" dirty="0">
                <a:solidFill>
                  <a:schemeClr val="accent3">
                    <a:lumMod val="25000"/>
                  </a:schemeClr>
                </a:solidFill>
                <a:latin typeface="Abadi" panose="020B0604020104020204" pitchFamily="34" charset="0"/>
              </a:rPr>
              <a:t>The negative prediction had mediocre and almost bad accuracy since the amount of false negative is equal to the true negative</a:t>
            </a:r>
          </a:p>
        </p:txBody>
      </p:sp>
      <p:pic>
        <p:nvPicPr>
          <p:cNvPr id="3" name="Picture 2">
            <a:extLst>
              <a:ext uri="{FF2B5EF4-FFF2-40B4-BE49-F238E27FC236}">
                <a16:creationId xmlns:a16="http://schemas.microsoft.com/office/drawing/2014/main" id="{CCE397A5-383D-680E-841B-F15C3DD9C105}"/>
              </a:ext>
            </a:extLst>
          </p:cNvPr>
          <p:cNvPicPr>
            <a:picLocks noChangeAspect="1"/>
          </p:cNvPicPr>
          <p:nvPr/>
        </p:nvPicPr>
        <p:blipFill>
          <a:blip r:embed="rId3"/>
          <a:srcRect/>
          <a:stretch/>
        </p:blipFill>
        <p:spPr>
          <a:xfrm>
            <a:off x="6429983" y="1900464"/>
            <a:ext cx="4749787" cy="366789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is collected by two methods, using SpaceX API and web scraping. The collected data will be wrangled before proceeding.</a:t>
            </a:r>
          </a:p>
          <a:p>
            <a:pPr>
              <a:lnSpc>
                <a:spcPct val="100000"/>
              </a:lnSpc>
              <a:spcBef>
                <a:spcPts val="1400"/>
              </a:spcBef>
            </a:pPr>
            <a:r>
              <a:rPr lang="en-US" sz="2200" dirty="0">
                <a:solidFill>
                  <a:schemeClr val="accent3">
                    <a:lumMod val="25000"/>
                  </a:schemeClr>
                </a:solidFill>
                <a:latin typeface="Abadi" panose="020B0604020104020204" pitchFamily="34" charset="0"/>
              </a:rPr>
              <a:t>There have been a relation between payload mass and success rate, which in specific huge payload mass the success based on orbit or launch site is relatively higher.</a:t>
            </a:r>
          </a:p>
          <a:p>
            <a:pPr>
              <a:lnSpc>
                <a:spcPct val="100000"/>
              </a:lnSpc>
              <a:spcBef>
                <a:spcPts val="1400"/>
              </a:spcBef>
            </a:pPr>
            <a:r>
              <a:rPr lang="en-US" sz="2200" dirty="0">
                <a:solidFill>
                  <a:schemeClr val="accent3">
                    <a:lumMod val="25000"/>
                  </a:schemeClr>
                </a:solidFill>
                <a:latin typeface="Abadi" panose="020B0604020104020204" pitchFamily="34" charset="0"/>
              </a:rPr>
              <a:t>There have been uptrend of success rate from 2010 to 2021</a:t>
            </a:r>
          </a:p>
          <a:p>
            <a:pPr>
              <a:lnSpc>
                <a:spcPct val="100000"/>
              </a:lnSpc>
              <a:spcBef>
                <a:spcPts val="1400"/>
              </a:spcBef>
            </a:pPr>
            <a:r>
              <a:rPr lang="en-US" sz="2200" dirty="0">
                <a:solidFill>
                  <a:schemeClr val="accent3">
                    <a:lumMod val="25000"/>
                  </a:schemeClr>
                </a:solidFill>
                <a:latin typeface="Abadi" panose="020B0604020104020204" pitchFamily="34" charset="0"/>
              </a:rPr>
              <a:t>By using SQL, it is possible to perform advanced exploratory data analysis on specific filter such as average of a certain column or data based on dates.</a:t>
            </a:r>
          </a:p>
          <a:p>
            <a:pPr>
              <a:lnSpc>
                <a:spcPct val="100000"/>
              </a:lnSpc>
              <a:spcBef>
                <a:spcPts val="1400"/>
              </a:spcBef>
            </a:pPr>
            <a:r>
              <a:rPr lang="en-US" sz="2200" dirty="0">
                <a:solidFill>
                  <a:schemeClr val="accent3">
                    <a:lumMod val="25000"/>
                  </a:schemeClr>
                </a:solidFill>
                <a:latin typeface="Abadi" panose="020B0604020104020204" pitchFamily="34" charset="0"/>
              </a:rPr>
              <a:t>By using folium and dash, it is possible to create a dashboard and interactive map chart to furthermore simplify data analysis for stakeholder presentation.</a:t>
            </a:r>
          </a:p>
          <a:p>
            <a:pPr>
              <a:lnSpc>
                <a:spcPct val="100000"/>
              </a:lnSpc>
              <a:spcBef>
                <a:spcPts val="1400"/>
              </a:spcBef>
            </a:pPr>
            <a:r>
              <a:rPr lang="en-US" sz="2200" dirty="0">
                <a:solidFill>
                  <a:schemeClr val="accent3">
                    <a:lumMod val="25000"/>
                  </a:schemeClr>
                </a:solidFill>
                <a:latin typeface="Abadi" panose="020B0604020104020204" pitchFamily="34" charset="0"/>
              </a:rPr>
              <a:t>The best classification method on test data based on accuracy is </a:t>
            </a:r>
            <a:r>
              <a:rPr lang="en-US" sz="2200" dirty="0">
                <a:solidFill>
                  <a:schemeClr val="accent3">
                    <a:lumMod val="25000"/>
                  </a:schemeClr>
                </a:solidFill>
                <a:latin typeface="Abadi"/>
              </a:rPr>
              <a:t>logistic regression, support vector machine, and K nearest neighbor. The models can predict if the launch is going to be successful or not based on 15 independent variable, the models had an accuracy of 0.8334.</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82009"/>
            <a:ext cx="10687961" cy="529976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400" dirty="0">
                <a:solidFill>
                  <a:srgbClr val="0B49CB"/>
                </a:solidFill>
                <a:latin typeface="Abadi"/>
              </a:rPr>
              <a:t>Executive Summary</a:t>
            </a:r>
          </a:p>
          <a:p>
            <a:pPr>
              <a:lnSpc>
                <a:spcPct val="100000"/>
              </a:lnSpc>
              <a:spcBef>
                <a:spcPts val="600"/>
              </a:spcBef>
            </a:pPr>
            <a:r>
              <a:rPr lang="en-US" sz="2000" dirty="0">
                <a:solidFill>
                  <a:schemeClr val="accent3">
                    <a:lumMod val="25000"/>
                  </a:schemeClr>
                </a:solidFill>
                <a:latin typeface="Abadi"/>
              </a:rPr>
              <a:t>Data collection methodology:</a:t>
            </a:r>
          </a:p>
          <a:p>
            <a:pPr lvl="1">
              <a:lnSpc>
                <a:spcPct val="100000"/>
              </a:lnSpc>
              <a:spcBef>
                <a:spcPts val="600"/>
              </a:spcBef>
            </a:pPr>
            <a:r>
              <a:rPr lang="en-US" sz="1800" dirty="0">
                <a:solidFill>
                  <a:schemeClr val="bg2">
                    <a:lumMod val="50000"/>
                  </a:schemeClr>
                </a:solidFill>
                <a:latin typeface="Abadi"/>
              </a:rPr>
              <a:t>By using request from API</a:t>
            </a:r>
          </a:p>
          <a:p>
            <a:pPr lvl="1">
              <a:lnSpc>
                <a:spcPct val="100000"/>
              </a:lnSpc>
              <a:spcBef>
                <a:spcPts val="600"/>
              </a:spcBef>
            </a:pPr>
            <a:r>
              <a:rPr lang="en-US" sz="1800" dirty="0">
                <a:solidFill>
                  <a:schemeClr val="bg2">
                    <a:lumMod val="50000"/>
                  </a:schemeClr>
                </a:solidFill>
                <a:latin typeface="Abadi"/>
              </a:rPr>
              <a:t>By using web scraping</a:t>
            </a:r>
          </a:p>
          <a:p>
            <a:pPr>
              <a:lnSpc>
                <a:spcPct val="100000"/>
              </a:lnSpc>
              <a:spcBef>
                <a:spcPts val="600"/>
              </a:spcBef>
            </a:pPr>
            <a:r>
              <a:rPr lang="en-US" sz="2000" dirty="0">
                <a:solidFill>
                  <a:schemeClr val="accent3">
                    <a:lumMod val="25000"/>
                  </a:schemeClr>
                </a:solidFill>
                <a:latin typeface="Abadi"/>
              </a:rPr>
              <a:t>Perform data wrangling</a:t>
            </a:r>
          </a:p>
          <a:p>
            <a:pPr lvl="1">
              <a:lnSpc>
                <a:spcPct val="100000"/>
              </a:lnSpc>
              <a:spcBef>
                <a:spcPts val="600"/>
              </a:spcBef>
            </a:pPr>
            <a:r>
              <a:rPr lang="en-US" sz="1800" dirty="0">
                <a:solidFill>
                  <a:schemeClr val="bg2">
                    <a:lumMod val="50000"/>
                  </a:schemeClr>
                </a:solidFill>
                <a:latin typeface="Abadi"/>
              </a:rPr>
              <a:t>Simple data analysis: value count, checking for nulls, determining data types</a:t>
            </a:r>
          </a:p>
          <a:p>
            <a:pPr lvl="1">
              <a:lnSpc>
                <a:spcPct val="100000"/>
              </a:lnSpc>
              <a:spcBef>
                <a:spcPts val="600"/>
              </a:spcBef>
            </a:pPr>
            <a:r>
              <a:rPr lang="en-US" sz="1800" dirty="0">
                <a:solidFill>
                  <a:schemeClr val="bg2">
                    <a:lumMod val="50000"/>
                  </a:schemeClr>
                </a:solidFill>
                <a:latin typeface="Abadi"/>
              </a:rPr>
              <a:t>Create a landing outcome label from Outcome column as feature to predict</a:t>
            </a:r>
          </a:p>
          <a:p>
            <a:pPr>
              <a:lnSpc>
                <a:spcPct val="100000"/>
              </a:lnSpc>
              <a:spcBef>
                <a:spcPts val="600"/>
              </a:spcBef>
            </a:pPr>
            <a:r>
              <a:rPr lang="en-US" sz="2000" dirty="0">
                <a:solidFill>
                  <a:schemeClr val="accent3">
                    <a:lumMod val="25000"/>
                  </a:schemeClr>
                </a:solidFill>
                <a:latin typeface="Abadi"/>
              </a:rPr>
              <a:t>Perform exploratory data analysis (EDA) using visualization and SQL</a:t>
            </a:r>
          </a:p>
          <a:p>
            <a:pPr>
              <a:lnSpc>
                <a:spcPct val="100000"/>
              </a:lnSpc>
              <a:spcBef>
                <a:spcPts val="600"/>
              </a:spcBef>
            </a:pPr>
            <a:r>
              <a:rPr lang="en-US" sz="2000" dirty="0">
                <a:solidFill>
                  <a:schemeClr val="accent3">
                    <a:lumMod val="25000"/>
                  </a:schemeClr>
                </a:solidFill>
                <a:latin typeface="Abadi"/>
              </a:rPr>
              <a:t>Perform interactive visual analytics using Folium and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Dash</a:t>
            </a:r>
          </a:p>
          <a:p>
            <a:pPr>
              <a:lnSpc>
                <a:spcPct val="100000"/>
              </a:lnSpc>
              <a:spcBef>
                <a:spcPts val="600"/>
              </a:spcBef>
            </a:pPr>
            <a:r>
              <a:rPr lang="en-US" sz="2000" dirty="0">
                <a:solidFill>
                  <a:schemeClr val="accent3">
                    <a:lumMod val="25000"/>
                  </a:schemeClr>
                </a:solidFill>
                <a:latin typeface="Abadi"/>
              </a:rPr>
              <a:t>Perform predictive analysis using classification models</a:t>
            </a:r>
          </a:p>
          <a:p>
            <a:pPr lvl="1">
              <a:lnSpc>
                <a:spcPct val="100000"/>
              </a:lnSpc>
              <a:spcBef>
                <a:spcPts val="600"/>
              </a:spcBef>
            </a:pPr>
            <a:r>
              <a:rPr lang="en-US" sz="1800" dirty="0">
                <a:solidFill>
                  <a:schemeClr val="bg2">
                    <a:lumMod val="50000"/>
                  </a:schemeClr>
                </a:solidFill>
                <a:latin typeface="Abadi"/>
              </a:rPr>
              <a:t>Using grid search cross-validation method on various classification machine learning method</a:t>
            </a:r>
          </a:p>
          <a:p>
            <a:pPr lvl="1">
              <a:lnSpc>
                <a:spcPct val="100000"/>
              </a:lnSpc>
              <a:spcBef>
                <a:spcPts val="600"/>
              </a:spcBef>
            </a:pPr>
            <a:r>
              <a:rPr lang="en-US" sz="1800" dirty="0">
                <a:solidFill>
                  <a:schemeClr val="bg2">
                    <a:lumMod val="50000"/>
                  </a:schemeClr>
                </a:solidFill>
                <a:latin typeface="Abadi"/>
              </a:rPr>
              <a:t>Analyzing each confusion matrix</a:t>
            </a:r>
          </a:p>
          <a:p>
            <a:pPr lvl="1">
              <a:lnSpc>
                <a:spcPct val="100000"/>
              </a:lnSpc>
              <a:spcBef>
                <a:spcPts val="600"/>
              </a:spcBef>
            </a:pPr>
            <a:r>
              <a:rPr lang="en-US" sz="1800" dirty="0">
                <a:solidFill>
                  <a:schemeClr val="bg2">
                    <a:lumMod val="50000"/>
                  </a:schemeClr>
                </a:solidFill>
                <a:latin typeface="Abadi"/>
              </a:rPr>
              <a:t>Determine which models to use based on the test score accuracy</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95400"/>
            <a:ext cx="10515600" cy="4881563"/>
          </a:xfrm>
          <a:prstGeom prst="rect">
            <a:avLst/>
          </a:prstGeom>
        </p:spPr>
        <p:txBody>
          <a:bodyPr/>
          <a:lstStyle/>
          <a:p>
            <a:pPr marL="0" indent="0">
              <a:lnSpc>
                <a:spcPct val="100000"/>
              </a:lnSpc>
              <a:spcBef>
                <a:spcPts val="1400"/>
              </a:spcBef>
              <a:buNone/>
            </a:pPr>
            <a:r>
              <a:rPr lang="en-US" sz="3200" dirty="0">
                <a:solidFill>
                  <a:schemeClr val="accent3">
                    <a:lumMod val="25000"/>
                  </a:schemeClr>
                </a:solidFill>
                <a:latin typeface="Abadi" panose="020B0604020104020204" pitchFamily="34" charset="0"/>
              </a:rPr>
              <a:t>Data collection process can be divided into two categories:</a:t>
            </a:r>
          </a:p>
          <a:p>
            <a:pPr lvl="1">
              <a:lnSpc>
                <a:spcPct val="100000"/>
              </a:lnSpc>
              <a:spcBef>
                <a:spcPts val="1400"/>
              </a:spcBef>
            </a:pPr>
            <a:r>
              <a:rPr lang="en-US" sz="2800" dirty="0">
                <a:solidFill>
                  <a:schemeClr val="accent3">
                    <a:lumMod val="25000"/>
                  </a:schemeClr>
                </a:solidFill>
                <a:latin typeface="Abadi" panose="020B0604020104020204" pitchFamily="34" charset="0"/>
              </a:rPr>
              <a:t>Collection using </a:t>
            </a:r>
            <a:r>
              <a:rPr lang="en-US" sz="2800" dirty="0" err="1">
                <a:solidFill>
                  <a:schemeClr val="accent3">
                    <a:lumMod val="25000"/>
                  </a:schemeClr>
                </a:solidFill>
                <a:latin typeface="Abadi" panose="020B0604020104020204" pitchFamily="34" charset="0"/>
              </a:rPr>
              <a:t>requests.get</a:t>
            </a:r>
            <a:r>
              <a:rPr lang="en-US" sz="2800" dirty="0">
                <a:solidFill>
                  <a:schemeClr val="accent3">
                    <a:lumMod val="25000"/>
                  </a:schemeClr>
                </a:solidFill>
                <a:latin typeface="Abadi" panose="020B0604020104020204" pitchFamily="34" charset="0"/>
              </a:rPr>
              <a:t> from SpaceX API method,</a:t>
            </a:r>
          </a:p>
          <a:p>
            <a:pPr lvl="1">
              <a:lnSpc>
                <a:spcPct val="100000"/>
              </a:lnSpc>
              <a:spcBef>
                <a:spcPts val="1400"/>
              </a:spcBef>
            </a:pPr>
            <a:r>
              <a:rPr lang="en-US" sz="2800" dirty="0">
                <a:solidFill>
                  <a:schemeClr val="accent3">
                    <a:lumMod val="25000"/>
                  </a:schemeClr>
                </a:solidFill>
                <a:latin typeface="Abadi" panose="020B0604020104020204" pitchFamily="34" charset="0"/>
              </a:rPr>
              <a:t>And web scraping using </a:t>
            </a:r>
            <a:r>
              <a:rPr lang="en-US" sz="2800" dirty="0" err="1">
                <a:solidFill>
                  <a:schemeClr val="accent3">
                    <a:lumMod val="25000"/>
                  </a:schemeClr>
                </a:solidFill>
                <a:latin typeface="Abadi" panose="020B0604020104020204" pitchFamily="34" charset="0"/>
              </a:rPr>
              <a:t>BeautifulSoup</a:t>
            </a:r>
            <a:r>
              <a:rPr lang="en-US" sz="2800" dirty="0">
                <a:solidFill>
                  <a:schemeClr val="accent3">
                    <a:lumMod val="25000"/>
                  </a:schemeClr>
                </a:solidFill>
                <a:latin typeface="Abadi" panose="020B0604020104020204" pitchFamily="34" charset="0"/>
              </a:rPr>
              <a:t>.</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026" name="Picture 2">
            <a:extLst>
              <a:ext uri="{FF2B5EF4-FFF2-40B4-BE49-F238E27FC236}">
                <a16:creationId xmlns:a16="http://schemas.microsoft.com/office/drawing/2014/main" id="{EB9A6259-6709-6C4C-543D-1C1AC7E9DE3A}"/>
              </a:ext>
            </a:extLst>
          </p:cNvPr>
          <p:cNvPicPr>
            <a:picLocks noChangeAspect="1" noChangeArrowheads="1"/>
          </p:cNvPicPr>
          <p:nvPr/>
        </p:nvPicPr>
        <p:blipFill>
          <a:blip r:embed="rId3"/>
          <a:srcRect/>
          <a:stretch/>
        </p:blipFill>
        <p:spPr bwMode="auto">
          <a:xfrm>
            <a:off x="2553" y="2654936"/>
            <a:ext cx="12186893" cy="1803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E07FFDA-ED0E-ACBA-7FE1-43C9DD7B4B23}"/>
              </a:ext>
            </a:extLst>
          </p:cNvPr>
          <p:cNvSpPr txBox="1"/>
          <p:nvPr/>
        </p:nvSpPr>
        <p:spPr>
          <a:xfrm>
            <a:off x="765790" y="4458336"/>
            <a:ext cx="10660419" cy="584775"/>
          </a:xfrm>
          <a:prstGeom prst="rect">
            <a:avLst/>
          </a:prstGeom>
          <a:noFill/>
        </p:spPr>
        <p:txBody>
          <a:bodyPr wrap="square" rtlCol="0">
            <a:spAutoFit/>
          </a:bodyPr>
          <a:lstStyle/>
          <a:p>
            <a:pPr algn="ctr"/>
            <a:r>
              <a:rPr lang="id-ID" sz="1600" dirty="0">
                <a:hlinkClick r:id="rId4"/>
              </a:rPr>
              <a:t>IBM-Data-</a:t>
            </a:r>
            <a:r>
              <a:rPr lang="id-ID" sz="1600" dirty="0" err="1">
                <a:hlinkClick r:id="rId4"/>
              </a:rPr>
              <a:t>Science</a:t>
            </a:r>
            <a:r>
              <a:rPr lang="id-ID" sz="1600" dirty="0">
                <a:hlinkClick r:id="rId4"/>
              </a:rPr>
              <a:t>-</a:t>
            </a:r>
            <a:r>
              <a:rPr lang="id-ID" sz="1600" dirty="0" err="1">
                <a:hlinkClick r:id="rId4"/>
              </a:rPr>
              <a:t>Applied</a:t>
            </a:r>
            <a:r>
              <a:rPr lang="id-ID" sz="1600" dirty="0">
                <a:hlinkClick r:id="rId4"/>
              </a:rPr>
              <a:t>-Data-</a:t>
            </a:r>
            <a:r>
              <a:rPr lang="id-ID" sz="1600" dirty="0" err="1">
                <a:hlinkClick r:id="rId4"/>
              </a:rPr>
              <a:t>Science</a:t>
            </a:r>
            <a:r>
              <a:rPr lang="id-ID" sz="1600" dirty="0">
                <a:hlinkClick r:id="rId4"/>
              </a:rPr>
              <a:t>-</a:t>
            </a:r>
            <a:r>
              <a:rPr lang="id-ID" sz="1600" dirty="0" err="1">
                <a:hlinkClick r:id="rId4"/>
              </a:rPr>
              <a:t>Capstone</a:t>
            </a:r>
            <a:r>
              <a:rPr lang="id-ID" sz="1600" dirty="0">
                <a:hlinkClick r:id="rId4"/>
              </a:rPr>
              <a:t>/</a:t>
            </a:r>
            <a:r>
              <a:rPr lang="id-ID" sz="1600" dirty="0" err="1">
                <a:hlinkClick r:id="rId4"/>
              </a:rPr>
              <a:t>jupyter</a:t>
            </a:r>
            <a:r>
              <a:rPr lang="id-ID" sz="1600" dirty="0">
                <a:hlinkClick r:id="rId4"/>
              </a:rPr>
              <a:t>-</a:t>
            </a:r>
            <a:r>
              <a:rPr lang="id-ID" sz="1600" dirty="0" err="1">
                <a:hlinkClick r:id="rId4"/>
              </a:rPr>
              <a:t>labs</a:t>
            </a:r>
            <a:r>
              <a:rPr lang="id-ID" sz="1600" dirty="0">
                <a:hlinkClick r:id="rId4"/>
              </a:rPr>
              <a:t>-</a:t>
            </a:r>
            <a:r>
              <a:rPr lang="id-ID" sz="1600" dirty="0" err="1">
                <a:hlinkClick r:id="rId4"/>
              </a:rPr>
              <a:t>spacex</a:t>
            </a:r>
            <a:r>
              <a:rPr lang="id-ID" sz="1600" dirty="0">
                <a:hlinkClick r:id="rId4"/>
              </a:rPr>
              <a:t>-data-</a:t>
            </a:r>
            <a:r>
              <a:rPr lang="id-ID" sz="1600" dirty="0" err="1">
                <a:hlinkClick r:id="rId4"/>
              </a:rPr>
              <a:t>collection</a:t>
            </a:r>
            <a:r>
              <a:rPr lang="id-ID" sz="1600" dirty="0">
                <a:hlinkClick r:id="rId4"/>
              </a:rPr>
              <a:t>-</a:t>
            </a:r>
            <a:r>
              <a:rPr lang="id-ID" sz="1600" dirty="0" err="1">
                <a:hlinkClick r:id="rId4"/>
              </a:rPr>
              <a:t>api.ipynb</a:t>
            </a:r>
            <a:r>
              <a:rPr lang="id-ID" sz="1600" dirty="0">
                <a:hlinkClick r:id="rId4"/>
              </a:rPr>
              <a:t> </a:t>
            </a:r>
            <a:r>
              <a:rPr lang="id-ID" sz="1600" dirty="0" err="1">
                <a:hlinkClick r:id="rId4"/>
              </a:rPr>
              <a:t>at</a:t>
            </a:r>
            <a:r>
              <a:rPr lang="id-ID" sz="1600" dirty="0">
                <a:hlinkClick r:id="rId4"/>
              </a:rPr>
              <a:t> main · </a:t>
            </a:r>
            <a:r>
              <a:rPr lang="id-ID" sz="1600" dirty="0" err="1">
                <a:hlinkClick r:id="rId4"/>
              </a:rPr>
              <a:t>bil-lekid</a:t>
            </a:r>
            <a:r>
              <a:rPr lang="id-ID" sz="1600" dirty="0">
                <a:hlinkClick r:id="rId4"/>
              </a:rPr>
              <a:t>/IBM-Data-</a:t>
            </a:r>
            <a:r>
              <a:rPr lang="id-ID" sz="1600" dirty="0" err="1">
                <a:hlinkClick r:id="rId4"/>
              </a:rPr>
              <a:t>Science</a:t>
            </a:r>
            <a:r>
              <a:rPr lang="id-ID" sz="1600" dirty="0">
                <a:hlinkClick r:id="rId4"/>
              </a:rPr>
              <a:t>-</a:t>
            </a:r>
            <a:r>
              <a:rPr lang="id-ID" sz="1600" dirty="0" err="1">
                <a:hlinkClick r:id="rId4"/>
              </a:rPr>
              <a:t>Applied</a:t>
            </a:r>
            <a:r>
              <a:rPr lang="id-ID" sz="1600" dirty="0">
                <a:hlinkClick r:id="rId4"/>
              </a:rPr>
              <a:t>-Data-</a:t>
            </a:r>
            <a:r>
              <a:rPr lang="id-ID" sz="1600" dirty="0" err="1">
                <a:hlinkClick r:id="rId4"/>
              </a:rPr>
              <a:t>Science</a:t>
            </a:r>
            <a:r>
              <a:rPr lang="id-ID" sz="1600" dirty="0">
                <a:hlinkClick r:id="rId4"/>
              </a:rPr>
              <a:t>-</a:t>
            </a:r>
            <a:r>
              <a:rPr lang="id-ID" sz="1600" dirty="0" err="1">
                <a:hlinkClick r:id="rId4"/>
              </a:rPr>
              <a:t>Capstone</a:t>
            </a:r>
            <a:r>
              <a:rPr lang="id-ID" sz="1600" dirty="0">
                <a:hlinkClick r:id="rId4"/>
              </a:rPr>
              <a:t> (github.com)</a:t>
            </a:r>
            <a:endParaRPr lang="id-ID" sz="1600" dirty="0"/>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1968</TotalTime>
  <Words>2312</Words>
  <Application>Microsoft Office PowerPoint</Application>
  <PresentationFormat>Widescreen</PresentationFormat>
  <Paragraphs>253</Paragraphs>
  <Slides>54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billy</cp:lastModifiedBy>
  <cp:revision>206</cp:revision>
  <dcterms:created xsi:type="dcterms:W3CDTF">2021-04-29T18:58:34Z</dcterms:created>
  <dcterms:modified xsi:type="dcterms:W3CDTF">2022-11-12T06:44:27Z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